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2"/>
  </p:notesMasterIdLst>
  <p:sldIdLst>
    <p:sldId id="1134" r:id="rId5"/>
    <p:sldId id="350" r:id="rId6"/>
    <p:sldId id="1147" r:id="rId7"/>
    <p:sldId id="1148" r:id="rId8"/>
    <p:sldId id="1143" r:id="rId9"/>
    <p:sldId id="1144" r:id="rId10"/>
    <p:sldId id="1149" r:id="rId11"/>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CEAC0"/>
    <a:srgbClr val="84D2CB"/>
    <a:srgbClr val="80CCD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189B2BB-7AFE-4FAC-9E92-C5990ABE0F70}" v="2" dt="2025-03-10T22:13:53.83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286" autoAdjust="0"/>
    <p:restoredTop sz="74244" autoAdjust="0"/>
  </p:normalViewPr>
  <p:slideViewPr>
    <p:cSldViewPr snapToGrid="0">
      <p:cViewPr varScale="1">
        <p:scale>
          <a:sx n="71" d="100"/>
          <a:sy n="71" d="100"/>
        </p:scale>
        <p:origin x="1404" y="48"/>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notesMaster" Target="notesMasters/notesMaster1.xml"/><Relationship Id="rId17"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09E0400C-39B9-4BB9-8126-A70C0CCCBAD7}" type="datetimeFigureOut">
              <a:rPr lang="en-US" smtClean="0"/>
              <a:t>3/11/2025</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B7FE86F3-7B5A-470B-A5DE-0A25305B4B91}" type="slidenum">
              <a:rPr lang="en-US" smtClean="0"/>
              <a:t>‹#›</a:t>
            </a:fld>
            <a:endParaRPr lang="en-US"/>
          </a:p>
        </p:txBody>
      </p:sp>
    </p:spTree>
    <p:extLst>
      <p:ext uri="{BB962C8B-B14F-4D97-AF65-F5344CB8AC3E}">
        <p14:creationId xmlns:p14="http://schemas.microsoft.com/office/powerpoint/2010/main" val="31318085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t>
            </a:r>
          </a:p>
        </p:txBody>
      </p:sp>
      <p:sp>
        <p:nvSpPr>
          <p:cNvPr id="4" name="Slide Number Placeholder 3"/>
          <p:cNvSpPr>
            <a:spLocks noGrp="1"/>
          </p:cNvSpPr>
          <p:nvPr>
            <p:ph type="sldNum" sz="quarter" idx="5"/>
          </p:nvPr>
        </p:nvSpPr>
        <p:spPr/>
        <p:txBody>
          <a:bodyPr/>
          <a:lstStyle/>
          <a:p>
            <a:fld id="{910F1D56-6B15-0C42-8550-51772D6202B1}" type="slidenum">
              <a:rPr lang="en-US" smtClean="0"/>
              <a:t>1</a:t>
            </a:fld>
            <a:endParaRPr lang="en-US"/>
          </a:p>
        </p:txBody>
      </p:sp>
    </p:spTree>
    <p:extLst>
      <p:ext uri="{BB962C8B-B14F-4D97-AF65-F5344CB8AC3E}">
        <p14:creationId xmlns:p14="http://schemas.microsoft.com/office/powerpoint/2010/main" val="11024031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t>
            </a:r>
          </a:p>
        </p:txBody>
      </p:sp>
      <p:sp>
        <p:nvSpPr>
          <p:cNvPr id="4" name="Slide Number Placeholder 3"/>
          <p:cNvSpPr>
            <a:spLocks noGrp="1"/>
          </p:cNvSpPr>
          <p:nvPr>
            <p:ph type="sldNum" sz="quarter" idx="5"/>
          </p:nvPr>
        </p:nvSpPr>
        <p:spPr/>
        <p:txBody>
          <a:bodyPr/>
          <a:lstStyle/>
          <a:p>
            <a:fld id="{B7FE86F3-7B5A-470B-A5DE-0A25305B4B91}" type="slidenum">
              <a:rPr lang="en-US" smtClean="0"/>
              <a:t>2</a:t>
            </a:fld>
            <a:endParaRPr lang="en-US"/>
          </a:p>
        </p:txBody>
      </p:sp>
    </p:spTree>
    <p:extLst>
      <p:ext uri="{BB962C8B-B14F-4D97-AF65-F5344CB8AC3E}">
        <p14:creationId xmlns:p14="http://schemas.microsoft.com/office/powerpoint/2010/main" val="15444888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Sponsor  is not financially viable; sponsor is seriously deficient, and a site is not eligible </a:t>
            </a:r>
          </a:p>
          <a:p>
            <a:endParaRPr lang="en-US" dirty="0"/>
          </a:p>
          <a:p>
            <a:r>
              <a:rPr lang="en-US" dirty="0"/>
              <a:t>Advance Payment-Sponsor has been declared seriously deficient, corrective action not completed and the sponsor is on a payment hold</a:t>
            </a:r>
          </a:p>
          <a:p>
            <a:endParaRPr lang="en-US" dirty="0"/>
          </a:p>
          <a:p>
            <a:r>
              <a:rPr lang="en-US" dirty="0"/>
              <a:t>Refusal to forward to FNS-Reasons include- operational issued that are deemed preventable and not outside of the agency's control.</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Upward adjustment same-operational issued that are deemed preventable and not outside of the agency's control.</a:t>
            </a:r>
          </a:p>
          <a:p>
            <a:endParaRPr lang="en-US" dirty="0"/>
          </a:p>
          <a:p>
            <a:r>
              <a:rPr lang="en-US" dirty="0"/>
              <a:t>Advance payments </a:t>
            </a:r>
          </a:p>
          <a:p>
            <a:endParaRPr lang="en-US" dirty="0"/>
          </a:p>
        </p:txBody>
      </p:sp>
      <p:sp>
        <p:nvSpPr>
          <p:cNvPr id="4" name="Slide Number Placeholder 3"/>
          <p:cNvSpPr>
            <a:spLocks noGrp="1"/>
          </p:cNvSpPr>
          <p:nvPr>
            <p:ph type="sldNum" sz="quarter" idx="5"/>
          </p:nvPr>
        </p:nvSpPr>
        <p:spPr/>
        <p:txBody>
          <a:bodyPr/>
          <a:lstStyle/>
          <a:p>
            <a:fld id="{B7FE86F3-7B5A-470B-A5DE-0A25305B4B91}" type="slidenum">
              <a:rPr lang="en-US" smtClean="0"/>
              <a:t>3</a:t>
            </a:fld>
            <a:endParaRPr lang="en-US"/>
          </a:p>
        </p:txBody>
      </p:sp>
    </p:spTree>
    <p:extLst>
      <p:ext uri="{BB962C8B-B14F-4D97-AF65-F5344CB8AC3E}">
        <p14:creationId xmlns:p14="http://schemas.microsoft.com/office/powerpoint/2010/main" val="6200283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FSMC will be advised in writing of the grounds upon which the SA based the action. The notice shall be sent  by certified mail, return receipt requested, the FSMC has the right to appeal the state action.</a:t>
            </a:r>
          </a:p>
        </p:txBody>
      </p:sp>
      <p:sp>
        <p:nvSpPr>
          <p:cNvPr id="4" name="Slide Number Placeholder 3"/>
          <p:cNvSpPr>
            <a:spLocks noGrp="1"/>
          </p:cNvSpPr>
          <p:nvPr>
            <p:ph type="sldNum" sz="quarter" idx="5"/>
          </p:nvPr>
        </p:nvSpPr>
        <p:spPr/>
        <p:txBody>
          <a:bodyPr/>
          <a:lstStyle/>
          <a:p>
            <a:fld id="{B7FE86F3-7B5A-470B-A5DE-0A25305B4B91}" type="slidenum">
              <a:rPr lang="en-US" smtClean="0"/>
              <a:t>4</a:t>
            </a:fld>
            <a:endParaRPr lang="en-US"/>
          </a:p>
        </p:txBody>
      </p:sp>
    </p:spTree>
    <p:extLst>
      <p:ext uri="{BB962C8B-B14F-4D97-AF65-F5344CB8AC3E}">
        <p14:creationId xmlns:p14="http://schemas.microsoft.com/office/powerpoint/2010/main" val="26421102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sponsor is not financially viable, corrective action not completed, serious health and safety violations.</a:t>
            </a:r>
          </a:p>
        </p:txBody>
      </p:sp>
      <p:sp>
        <p:nvSpPr>
          <p:cNvPr id="4" name="Slide Number Placeholder 3"/>
          <p:cNvSpPr>
            <a:spLocks noGrp="1"/>
          </p:cNvSpPr>
          <p:nvPr>
            <p:ph type="sldNum" sz="quarter" idx="5"/>
          </p:nvPr>
        </p:nvSpPr>
        <p:spPr/>
        <p:txBody>
          <a:bodyPr/>
          <a:lstStyle/>
          <a:p>
            <a:fld id="{B7FE86F3-7B5A-470B-A5DE-0A25305B4B91}" type="slidenum">
              <a:rPr lang="en-US" smtClean="0"/>
              <a:t>5</a:t>
            </a:fld>
            <a:endParaRPr lang="en-US"/>
          </a:p>
        </p:txBody>
      </p:sp>
    </p:spTree>
    <p:extLst>
      <p:ext uri="{BB962C8B-B14F-4D97-AF65-F5344CB8AC3E}">
        <p14:creationId xmlns:p14="http://schemas.microsoft.com/office/powerpoint/2010/main" val="16672865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t>
            </a:r>
          </a:p>
        </p:txBody>
      </p:sp>
      <p:sp>
        <p:nvSpPr>
          <p:cNvPr id="4" name="Slide Number Placeholder 3"/>
          <p:cNvSpPr>
            <a:spLocks noGrp="1"/>
          </p:cNvSpPr>
          <p:nvPr>
            <p:ph type="sldNum" sz="quarter" idx="5"/>
          </p:nvPr>
        </p:nvSpPr>
        <p:spPr/>
        <p:txBody>
          <a:bodyPr/>
          <a:lstStyle/>
          <a:p>
            <a:fld id="{B7FE86F3-7B5A-470B-A5DE-0A25305B4B91}" type="slidenum">
              <a:rPr lang="en-US" smtClean="0"/>
              <a:t>6</a:t>
            </a:fld>
            <a:endParaRPr lang="en-US"/>
          </a:p>
        </p:txBody>
      </p:sp>
    </p:spTree>
    <p:extLst>
      <p:ext uri="{BB962C8B-B14F-4D97-AF65-F5344CB8AC3E}">
        <p14:creationId xmlns:p14="http://schemas.microsoft.com/office/powerpoint/2010/main" val="4882105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28EE9A-3F24-F274-DF52-B3A3B77E135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32A610-8332-BE8D-5D51-214D2C3334E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3ECF655-DDA1-FA38-FE0C-E21AD0B446C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151F62A-7897-A763-854E-C9F1B056F604}"/>
              </a:ext>
            </a:extLst>
          </p:cNvPr>
          <p:cNvSpPr>
            <a:spLocks noGrp="1"/>
          </p:cNvSpPr>
          <p:nvPr>
            <p:ph type="sldNum" sz="quarter" idx="5"/>
          </p:nvPr>
        </p:nvSpPr>
        <p:spPr/>
        <p:txBody>
          <a:bodyPr/>
          <a:lstStyle/>
          <a:p>
            <a:fld id="{B7FE86F3-7B5A-470B-A5DE-0A25305B4B91}" type="slidenum">
              <a:rPr lang="en-US" smtClean="0"/>
              <a:t>7</a:t>
            </a:fld>
            <a:endParaRPr lang="en-US"/>
          </a:p>
        </p:txBody>
      </p:sp>
    </p:spTree>
    <p:extLst>
      <p:ext uri="{BB962C8B-B14F-4D97-AF65-F5344CB8AC3E}">
        <p14:creationId xmlns:p14="http://schemas.microsoft.com/office/powerpoint/2010/main" val="15060135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8B6154-745D-3443-B43F-C68F0147B426}"/>
              </a:ext>
            </a:extLst>
          </p:cNvPr>
          <p:cNvSpPr>
            <a:spLocks noGrp="1"/>
          </p:cNvSpPr>
          <p:nvPr>
            <p:ph type="ctrTitle"/>
          </p:nvPr>
        </p:nvSpPr>
        <p:spPr>
          <a:xfrm>
            <a:off x="698500" y="304801"/>
            <a:ext cx="6273800" cy="2298699"/>
          </a:xfrm>
        </p:spPr>
        <p:txBody>
          <a:bodyPr anchor="b">
            <a:normAutofit/>
          </a:bodyPr>
          <a:lstStyle>
            <a:lvl1pPr algn="l">
              <a:defRPr sz="4400" b="1">
                <a:solidFill>
                  <a:srgbClr val="064961"/>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3A0D2FE3-F2FA-254F-9ADE-032AD27B65D6}"/>
              </a:ext>
            </a:extLst>
          </p:cNvPr>
          <p:cNvSpPr>
            <a:spLocks noGrp="1"/>
          </p:cNvSpPr>
          <p:nvPr>
            <p:ph type="subTitle" idx="1" hasCustomPrompt="1"/>
          </p:nvPr>
        </p:nvSpPr>
        <p:spPr>
          <a:xfrm>
            <a:off x="698500" y="2603501"/>
            <a:ext cx="6273800" cy="1841500"/>
          </a:xfrm>
          <a:prstGeom prst="rect">
            <a:avLst/>
          </a:prstGeom>
        </p:spPr>
        <p:txBody>
          <a:bodyPr>
            <a:normAutofit/>
          </a:bodyPr>
          <a:lstStyle>
            <a:lvl1pPr marL="0" indent="0" algn="l">
              <a:buNone/>
              <a:defRPr sz="2200">
                <a:solidFill>
                  <a:srgbClr val="229787"/>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lgn="l"/>
            <a:r>
              <a:rPr lang="en-US" i="1" dirty="0">
                <a:solidFill>
                  <a:srgbClr val="178AB2"/>
                </a:solidFill>
              </a:rPr>
              <a:t>Presentation Subhead or Description</a:t>
            </a:r>
          </a:p>
          <a:p>
            <a:pPr algn="l"/>
            <a:r>
              <a:rPr lang="en-US" dirty="0">
                <a:solidFill>
                  <a:srgbClr val="064961"/>
                </a:solidFill>
              </a:rPr>
              <a:t>Presenter’s Name, </a:t>
            </a:r>
            <a:br>
              <a:rPr lang="en-US" dirty="0">
                <a:solidFill>
                  <a:srgbClr val="064961"/>
                </a:solidFill>
              </a:rPr>
            </a:br>
            <a:r>
              <a:rPr lang="en-US" dirty="0">
                <a:solidFill>
                  <a:srgbClr val="064961"/>
                </a:solidFill>
              </a:rPr>
              <a:t>Title Goes Here </a:t>
            </a:r>
          </a:p>
        </p:txBody>
      </p:sp>
      <p:sp>
        <p:nvSpPr>
          <p:cNvPr id="4" name="Date Placeholder 3">
            <a:extLst>
              <a:ext uri="{FF2B5EF4-FFF2-40B4-BE49-F238E27FC236}">
                <a16:creationId xmlns:a16="http://schemas.microsoft.com/office/drawing/2014/main" id="{5DB9196E-43F4-8047-B326-DE1C15CE121A}"/>
              </a:ext>
            </a:extLst>
          </p:cNvPr>
          <p:cNvSpPr>
            <a:spLocks noGrp="1"/>
          </p:cNvSpPr>
          <p:nvPr>
            <p:ph type="dt" sz="half" idx="10"/>
          </p:nvPr>
        </p:nvSpPr>
        <p:spPr>
          <a:xfrm>
            <a:off x="7145482" y="6356350"/>
            <a:ext cx="1460500" cy="365125"/>
          </a:xfrm>
        </p:spPr>
        <p:txBody>
          <a:bodyPr/>
          <a:lstStyle/>
          <a:p>
            <a:fld id="{295D1B76-B8D0-41E9-9A91-1AC0A20E53AA}" type="datetime1">
              <a:rPr lang="en-US" smtClean="0"/>
              <a:t>3/11/2025</a:t>
            </a:fld>
            <a:endParaRPr lang="en-US"/>
          </a:p>
        </p:txBody>
      </p:sp>
      <p:sp>
        <p:nvSpPr>
          <p:cNvPr id="5" name="Footer Placeholder 4">
            <a:extLst>
              <a:ext uri="{FF2B5EF4-FFF2-40B4-BE49-F238E27FC236}">
                <a16:creationId xmlns:a16="http://schemas.microsoft.com/office/drawing/2014/main" id="{E53D1FCD-FEF1-2D42-A7B2-420A61E85589}"/>
              </a:ext>
            </a:extLst>
          </p:cNvPr>
          <p:cNvSpPr>
            <a:spLocks noGrp="1"/>
          </p:cNvSpPr>
          <p:nvPr>
            <p:ph type="ftr" sz="quarter" idx="11"/>
          </p:nvPr>
        </p:nvSpPr>
        <p:spPr>
          <a:xfrm>
            <a:off x="8732982" y="6356350"/>
            <a:ext cx="4114800" cy="365125"/>
          </a:xfrm>
        </p:spPr>
        <p:txBody>
          <a:bodyPr/>
          <a:lstStyle/>
          <a:p>
            <a:endParaRPr lang="en-US" dirty="0"/>
          </a:p>
        </p:txBody>
      </p:sp>
      <p:pic>
        <p:nvPicPr>
          <p:cNvPr id="7" name="Picture 6">
            <a:extLst>
              <a:ext uri="{FF2B5EF4-FFF2-40B4-BE49-F238E27FC236}">
                <a16:creationId xmlns:a16="http://schemas.microsoft.com/office/drawing/2014/main" id="{AFF7FDC2-E66B-0843-B6E2-3E9C59CE2EAB}"/>
              </a:ext>
            </a:extLst>
          </p:cNvPr>
          <p:cNvPicPr>
            <a:picLocks noChangeAspect="1"/>
          </p:cNvPicPr>
          <p:nvPr userDrawn="1"/>
        </p:nvPicPr>
        <p:blipFill>
          <a:blip r:embed="rId2"/>
          <a:stretch>
            <a:fillRect/>
          </a:stretch>
        </p:blipFill>
        <p:spPr>
          <a:xfrm>
            <a:off x="0" y="349101"/>
            <a:ext cx="13023400" cy="6508899"/>
          </a:xfrm>
          <a:prstGeom prst="rect">
            <a:avLst/>
          </a:prstGeom>
        </p:spPr>
      </p:pic>
    </p:spTree>
    <p:extLst>
      <p:ext uri="{BB962C8B-B14F-4D97-AF65-F5344CB8AC3E}">
        <p14:creationId xmlns:p14="http://schemas.microsoft.com/office/powerpoint/2010/main" val="12396783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2_Title Slide">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F3C87080-19E0-D24F-BEBF-F183FFBFB24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636814"/>
            <a:ext cx="12447725" cy="6221186"/>
          </a:xfrm>
          <a:prstGeom prst="rect">
            <a:avLst/>
          </a:prstGeom>
        </p:spPr>
      </p:pic>
      <p:sp>
        <p:nvSpPr>
          <p:cNvPr id="2" name="Title 1">
            <a:extLst>
              <a:ext uri="{FF2B5EF4-FFF2-40B4-BE49-F238E27FC236}">
                <a16:creationId xmlns:a16="http://schemas.microsoft.com/office/drawing/2014/main" id="{E48B6154-745D-3443-B43F-C68F0147B426}"/>
              </a:ext>
            </a:extLst>
          </p:cNvPr>
          <p:cNvSpPr>
            <a:spLocks noGrp="1"/>
          </p:cNvSpPr>
          <p:nvPr>
            <p:ph type="ctrTitle"/>
          </p:nvPr>
        </p:nvSpPr>
        <p:spPr>
          <a:xfrm>
            <a:off x="698500" y="304801"/>
            <a:ext cx="6273800" cy="2298699"/>
          </a:xfrm>
        </p:spPr>
        <p:txBody>
          <a:bodyPr anchor="b">
            <a:normAutofit/>
          </a:bodyPr>
          <a:lstStyle>
            <a:lvl1pPr algn="l">
              <a:defRPr sz="4400" b="1">
                <a:solidFill>
                  <a:srgbClr val="064961"/>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3A0D2FE3-F2FA-254F-9ADE-032AD27B65D6}"/>
              </a:ext>
            </a:extLst>
          </p:cNvPr>
          <p:cNvSpPr>
            <a:spLocks noGrp="1"/>
          </p:cNvSpPr>
          <p:nvPr>
            <p:ph type="subTitle" idx="1" hasCustomPrompt="1"/>
          </p:nvPr>
        </p:nvSpPr>
        <p:spPr>
          <a:xfrm>
            <a:off x="698500" y="2603501"/>
            <a:ext cx="6273800" cy="1841500"/>
          </a:xfrm>
          <a:prstGeom prst="rect">
            <a:avLst/>
          </a:prstGeom>
        </p:spPr>
        <p:txBody>
          <a:bodyPr>
            <a:normAutofit/>
          </a:bodyPr>
          <a:lstStyle>
            <a:lvl1pPr marL="0" indent="0" algn="l">
              <a:buNone/>
              <a:defRPr sz="2200">
                <a:solidFill>
                  <a:srgbClr val="229787"/>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lgn="l"/>
            <a:r>
              <a:rPr lang="en-US" i="1" dirty="0">
                <a:solidFill>
                  <a:srgbClr val="178AB2"/>
                </a:solidFill>
              </a:rPr>
              <a:t>Presentation Subhead or Description</a:t>
            </a:r>
          </a:p>
          <a:p>
            <a:pPr algn="l"/>
            <a:r>
              <a:rPr lang="en-US" dirty="0">
                <a:solidFill>
                  <a:srgbClr val="064961"/>
                </a:solidFill>
              </a:rPr>
              <a:t>Presenter’s Name, </a:t>
            </a:r>
            <a:br>
              <a:rPr lang="en-US" dirty="0">
                <a:solidFill>
                  <a:srgbClr val="064961"/>
                </a:solidFill>
              </a:rPr>
            </a:br>
            <a:r>
              <a:rPr lang="en-US" dirty="0">
                <a:solidFill>
                  <a:srgbClr val="064961"/>
                </a:solidFill>
              </a:rPr>
              <a:t>Title Goes Here </a:t>
            </a:r>
          </a:p>
        </p:txBody>
      </p:sp>
      <p:sp>
        <p:nvSpPr>
          <p:cNvPr id="4" name="Date Placeholder 3">
            <a:extLst>
              <a:ext uri="{FF2B5EF4-FFF2-40B4-BE49-F238E27FC236}">
                <a16:creationId xmlns:a16="http://schemas.microsoft.com/office/drawing/2014/main" id="{5DB9196E-43F4-8047-B326-DE1C15CE121A}"/>
              </a:ext>
            </a:extLst>
          </p:cNvPr>
          <p:cNvSpPr>
            <a:spLocks noGrp="1"/>
          </p:cNvSpPr>
          <p:nvPr>
            <p:ph type="dt" sz="half" idx="10"/>
          </p:nvPr>
        </p:nvSpPr>
        <p:spPr/>
        <p:txBody>
          <a:bodyPr/>
          <a:lstStyle/>
          <a:p>
            <a:fld id="{C268AA5D-738D-4BA2-9AFD-291AEDA3F5D2}" type="datetime1">
              <a:rPr lang="en-US" smtClean="0"/>
              <a:t>3/11/2025</a:t>
            </a:fld>
            <a:endParaRPr lang="en-US"/>
          </a:p>
        </p:txBody>
      </p:sp>
      <p:sp>
        <p:nvSpPr>
          <p:cNvPr id="5" name="Footer Placeholder 4">
            <a:extLst>
              <a:ext uri="{FF2B5EF4-FFF2-40B4-BE49-F238E27FC236}">
                <a16:creationId xmlns:a16="http://schemas.microsoft.com/office/drawing/2014/main" id="{E53D1FCD-FEF1-2D42-A7B2-420A61E8558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794CC10-9026-2A4A-990F-69D717751367}"/>
              </a:ext>
            </a:extLst>
          </p:cNvPr>
          <p:cNvSpPr>
            <a:spLocks noGrp="1"/>
          </p:cNvSpPr>
          <p:nvPr>
            <p:ph type="sldNum" sz="quarter" idx="12"/>
          </p:nvPr>
        </p:nvSpPr>
        <p:spPr/>
        <p:txBody>
          <a:bodyPr/>
          <a:lstStyle/>
          <a:p>
            <a:fld id="{6070CD8A-B08E-024A-ABDE-9439F4030BF1}" type="slidenum">
              <a:rPr lang="en-US" smtClean="0"/>
              <a:t>‹#›</a:t>
            </a:fld>
            <a:endParaRPr lang="en-US" dirty="0"/>
          </a:p>
        </p:txBody>
      </p:sp>
    </p:spTree>
    <p:extLst>
      <p:ext uri="{BB962C8B-B14F-4D97-AF65-F5344CB8AC3E}">
        <p14:creationId xmlns:p14="http://schemas.microsoft.com/office/powerpoint/2010/main" val="38880589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8B6154-745D-3443-B43F-C68F0147B426}"/>
              </a:ext>
            </a:extLst>
          </p:cNvPr>
          <p:cNvSpPr>
            <a:spLocks noGrp="1"/>
          </p:cNvSpPr>
          <p:nvPr>
            <p:ph type="ctrTitle"/>
          </p:nvPr>
        </p:nvSpPr>
        <p:spPr>
          <a:xfrm>
            <a:off x="698500" y="304801"/>
            <a:ext cx="6273800" cy="2298699"/>
          </a:xfrm>
        </p:spPr>
        <p:txBody>
          <a:bodyPr anchor="b">
            <a:normAutofit/>
          </a:bodyPr>
          <a:lstStyle>
            <a:lvl1pPr algn="l">
              <a:defRPr sz="4400" b="1">
                <a:solidFill>
                  <a:srgbClr val="064961"/>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3A0D2FE3-F2FA-254F-9ADE-032AD27B65D6}"/>
              </a:ext>
            </a:extLst>
          </p:cNvPr>
          <p:cNvSpPr>
            <a:spLocks noGrp="1"/>
          </p:cNvSpPr>
          <p:nvPr>
            <p:ph type="subTitle" idx="1" hasCustomPrompt="1"/>
          </p:nvPr>
        </p:nvSpPr>
        <p:spPr>
          <a:xfrm>
            <a:off x="698500" y="2603501"/>
            <a:ext cx="6273800" cy="1841500"/>
          </a:xfrm>
          <a:prstGeom prst="rect">
            <a:avLst/>
          </a:prstGeom>
        </p:spPr>
        <p:txBody>
          <a:bodyPr>
            <a:normAutofit/>
          </a:bodyPr>
          <a:lstStyle>
            <a:lvl1pPr marL="0" indent="0" algn="l">
              <a:buNone/>
              <a:defRPr sz="2200">
                <a:solidFill>
                  <a:srgbClr val="229787"/>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lgn="l"/>
            <a:r>
              <a:rPr lang="en-US" i="1" dirty="0">
                <a:solidFill>
                  <a:srgbClr val="178AB2"/>
                </a:solidFill>
              </a:rPr>
              <a:t>Presentation Subhead or Description</a:t>
            </a:r>
          </a:p>
          <a:p>
            <a:pPr algn="l"/>
            <a:r>
              <a:rPr lang="en-US" dirty="0">
                <a:solidFill>
                  <a:srgbClr val="064961"/>
                </a:solidFill>
              </a:rPr>
              <a:t>Presenter’s Name, </a:t>
            </a:r>
            <a:br>
              <a:rPr lang="en-US" dirty="0">
                <a:solidFill>
                  <a:srgbClr val="064961"/>
                </a:solidFill>
              </a:rPr>
            </a:br>
            <a:r>
              <a:rPr lang="en-US" dirty="0">
                <a:solidFill>
                  <a:srgbClr val="064961"/>
                </a:solidFill>
              </a:rPr>
              <a:t>Title Goes Here </a:t>
            </a:r>
          </a:p>
        </p:txBody>
      </p:sp>
      <p:sp>
        <p:nvSpPr>
          <p:cNvPr id="4" name="Date Placeholder 3">
            <a:extLst>
              <a:ext uri="{FF2B5EF4-FFF2-40B4-BE49-F238E27FC236}">
                <a16:creationId xmlns:a16="http://schemas.microsoft.com/office/drawing/2014/main" id="{5DB9196E-43F4-8047-B326-DE1C15CE121A}"/>
              </a:ext>
            </a:extLst>
          </p:cNvPr>
          <p:cNvSpPr>
            <a:spLocks noGrp="1"/>
          </p:cNvSpPr>
          <p:nvPr>
            <p:ph type="dt" sz="half" idx="10"/>
          </p:nvPr>
        </p:nvSpPr>
        <p:spPr/>
        <p:txBody>
          <a:bodyPr/>
          <a:lstStyle/>
          <a:p>
            <a:fld id="{185AC116-9BE7-4972-AA67-37F65CF1CC6A}" type="datetime1">
              <a:rPr lang="en-US" smtClean="0"/>
              <a:t>3/11/2025</a:t>
            </a:fld>
            <a:endParaRPr lang="en-US"/>
          </a:p>
        </p:txBody>
      </p:sp>
      <p:sp>
        <p:nvSpPr>
          <p:cNvPr id="5" name="Footer Placeholder 4">
            <a:extLst>
              <a:ext uri="{FF2B5EF4-FFF2-40B4-BE49-F238E27FC236}">
                <a16:creationId xmlns:a16="http://schemas.microsoft.com/office/drawing/2014/main" id="{E53D1FCD-FEF1-2D42-A7B2-420A61E8558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794CC10-9026-2A4A-990F-69D717751367}"/>
              </a:ext>
            </a:extLst>
          </p:cNvPr>
          <p:cNvSpPr>
            <a:spLocks noGrp="1"/>
          </p:cNvSpPr>
          <p:nvPr>
            <p:ph type="sldNum" sz="quarter" idx="12"/>
          </p:nvPr>
        </p:nvSpPr>
        <p:spPr/>
        <p:txBody>
          <a:bodyPr/>
          <a:lstStyle/>
          <a:p>
            <a:fld id="{6070CD8A-B08E-024A-ABDE-9439F4030BF1}" type="slidenum">
              <a:rPr lang="en-US" smtClean="0"/>
              <a:t>‹#›</a:t>
            </a:fld>
            <a:endParaRPr lang="en-US" dirty="0"/>
          </a:p>
        </p:txBody>
      </p:sp>
      <p:pic>
        <p:nvPicPr>
          <p:cNvPr id="9" name="Picture 8">
            <a:extLst>
              <a:ext uri="{FF2B5EF4-FFF2-40B4-BE49-F238E27FC236}">
                <a16:creationId xmlns:a16="http://schemas.microsoft.com/office/drawing/2014/main" id="{BBC76334-885E-374E-849F-1F0830B73545}"/>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0"/>
            <a:ext cx="12442372" cy="6857999"/>
          </a:xfrm>
          <a:prstGeom prst="rect">
            <a:avLst/>
          </a:prstGeom>
        </p:spPr>
      </p:pic>
    </p:spTree>
    <p:extLst>
      <p:ext uri="{BB962C8B-B14F-4D97-AF65-F5344CB8AC3E}">
        <p14:creationId xmlns:p14="http://schemas.microsoft.com/office/powerpoint/2010/main" val="41997975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D8E7DE-B839-F54D-8197-3A6FAED70608}"/>
              </a:ext>
            </a:extLst>
          </p:cNvPr>
          <p:cNvSpPr>
            <a:spLocks noGrp="1"/>
          </p:cNvSpPr>
          <p:nvPr>
            <p:ph type="title"/>
          </p:nvPr>
        </p:nvSpPr>
        <p:spPr/>
        <p:txBody>
          <a:bodyPr/>
          <a:lstStyle>
            <a:lvl1pPr>
              <a:defRPr b="1"/>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C11DC69-34CB-9843-B6C0-FD5F123117D6}"/>
              </a:ext>
            </a:extLst>
          </p:cNvPr>
          <p:cNvSpPr>
            <a:spLocks noGrp="1"/>
          </p:cNvSpPr>
          <p:nvPr>
            <p:ph idx="1"/>
          </p:nvPr>
        </p:nvSpPr>
        <p:spPr>
          <a:xfrm>
            <a:off x="838200" y="1825625"/>
            <a:ext cx="10515600" cy="4351338"/>
          </a:xfrm>
          <a:prstGeom prst="rect">
            <a:avLst/>
          </a:prstGeom>
        </p:spPr>
        <p:txBody>
          <a:bodyPr/>
          <a:lstStyle>
            <a:lvl1pPr>
              <a:buClr>
                <a:srgbClr val="E48126"/>
              </a:buClr>
              <a:defRPr sz="2400">
                <a:solidFill>
                  <a:srgbClr val="229787"/>
                </a:solidFill>
              </a:defRPr>
            </a:lvl1pPr>
            <a:lvl2pPr marL="685800" indent="-228600">
              <a:buClr>
                <a:srgbClr val="4FC2C0"/>
              </a:buClr>
              <a:buSzPct val="50000"/>
              <a:buFont typeface=".Lucida Grande UI Regular"/>
              <a:buChar char="◆"/>
              <a:defRPr sz="2000">
                <a:solidFill>
                  <a:srgbClr val="064961"/>
                </a:solidFill>
              </a:defRPr>
            </a:lvl2pPr>
            <a:lvl3pPr>
              <a:buClr>
                <a:srgbClr val="B12524"/>
              </a:buClr>
              <a:defRPr sz="1800"/>
            </a:lvl3pPr>
            <a:lvl4pPr marL="1600200" indent="-228600">
              <a:buClr>
                <a:srgbClr val="4FC2C0"/>
              </a:buClr>
              <a:buFont typeface="System Font Regular"/>
              <a:buChar char="⁃"/>
              <a:defRPr sz="1600"/>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Date Placeholder 3">
            <a:extLst>
              <a:ext uri="{FF2B5EF4-FFF2-40B4-BE49-F238E27FC236}">
                <a16:creationId xmlns:a16="http://schemas.microsoft.com/office/drawing/2014/main" id="{824627E4-8C60-8D45-8ECF-59A2D21E3DDE}"/>
              </a:ext>
            </a:extLst>
          </p:cNvPr>
          <p:cNvSpPr>
            <a:spLocks noGrp="1"/>
          </p:cNvSpPr>
          <p:nvPr>
            <p:ph type="dt" sz="half" idx="10"/>
          </p:nvPr>
        </p:nvSpPr>
        <p:spPr/>
        <p:txBody>
          <a:bodyPr/>
          <a:lstStyle/>
          <a:p>
            <a:fld id="{04F36FC4-B984-4AF4-9D26-B3EAF5B4EA7C}" type="datetime1">
              <a:rPr lang="en-US" smtClean="0"/>
              <a:t>3/11/2025</a:t>
            </a:fld>
            <a:endParaRPr lang="en-US"/>
          </a:p>
        </p:txBody>
      </p:sp>
      <p:sp>
        <p:nvSpPr>
          <p:cNvPr id="5" name="Footer Placeholder 4">
            <a:extLst>
              <a:ext uri="{FF2B5EF4-FFF2-40B4-BE49-F238E27FC236}">
                <a16:creationId xmlns:a16="http://schemas.microsoft.com/office/drawing/2014/main" id="{C05D21FF-FE13-F94A-9F4F-9CE5D7B7E31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AEAAF41-0EC7-784D-99CF-8B9EBFDD3601}"/>
              </a:ext>
            </a:extLst>
          </p:cNvPr>
          <p:cNvSpPr>
            <a:spLocks noGrp="1"/>
          </p:cNvSpPr>
          <p:nvPr>
            <p:ph type="sldNum" sz="quarter" idx="12"/>
          </p:nvPr>
        </p:nvSpPr>
        <p:spPr/>
        <p:txBody>
          <a:bodyPr/>
          <a:lstStyle/>
          <a:p>
            <a:fld id="{6070CD8A-B08E-024A-ABDE-9439F4030BF1}" type="slidenum">
              <a:rPr lang="en-US" smtClean="0"/>
              <a:t>‹#›</a:t>
            </a:fld>
            <a:endParaRPr lang="en-US"/>
          </a:p>
        </p:txBody>
      </p:sp>
    </p:spTree>
    <p:extLst>
      <p:ext uri="{BB962C8B-B14F-4D97-AF65-F5344CB8AC3E}">
        <p14:creationId xmlns:p14="http://schemas.microsoft.com/office/powerpoint/2010/main" val="9753116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1CE7DB-D7D4-CB43-8A61-F33DD2791A47}"/>
              </a:ext>
            </a:extLst>
          </p:cNvPr>
          <p:cNvSpPr>
            <a:spLocks noGrp="1"/>
          </p:cNvSpPr>
          <p:nvPr>
            <p:ph type="title" hasCustomPrompt="1"/>
          </p:nvPr>
        </p:nvSpPr>
        <p:spPr>
          <a:xfrm>
            <a:off x="831850" y="1709739"/>
            <a:ext cx="10515600" cy="1719261"/>
          </a:xfrm>
        </p:spPr>
        <p:txBody>
          <a:bodyPr anchor="b"/>
          <a:lstStyle>
            <a:lvl1pPr>
              <a:defRPr sz="6000">
                <a:solidFill>
                  <a:srgbClr val="064961"/>
                </a:solidFill>
              </a:defRPr>
            </a:lvl1pPr>
          </a:lstStyle>
          <a:p>
            <a:r>
              <a:rPr lang="en-US" dirty="0"/>
              <a:t>Section divider slide</a:t>
            </a:r>
            <a:br>
              <a:rPr lang="en-US" dirty="0"/>
            </a:br>
            <a:r>
              <a:rPr lang="en-US" dirty="0"/>
              <a:t>Click to edit Master title style</a:t>
            </a:r>
          </a:p>
        </p:txBody>
      </p:sp>
      <p:sp>
        <p:nvSpPr>
          <p:cNvPr id="3" name="Text Placeholder 2">
            <a:extLst>
              <a:ext uri="{FF2B5EF4-FFF2-40B4-BE49-F238E27FC236}">
                <a16:creationId xmlns:a16="http://schemas.microsoft.com/office/drawing/2014/main" id="{2D044536-D7B2-724B-AB1D-DF33A5B8A0EB}"/>
              </a:ext>
            </a:extLst>
          </p:cNvPr>
          <p:cNvSpPr>
            <a:spLocks noGrp="1"/>
          </p:cNvSpPr>
          <p:nvPr>
            <p:ph type="body" idx="1"/>
          </p:nvPr>
        </p:nvSpPr>
        <p:spPr>
          <a:xfrm>
            <a:off x="831850" y="3644901"/>
            <a:ext cx="10515600" cy="2444750"/>
          </a:xfrm>
          <a:prstGeom prst="rect">
            <a:avLst/>
          </a:prstGeom>
        </p:spPr>
        <p:txBody>
          <a:bodyPr/>
          <a:lstStyle>
            <a:lvl1pPr marL="0" indent="0">
              <a:buNone/>
              <a:defRPr sz="2400">
                <a:solidFill>
                  <a:srgbClr val="229787"/>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5D5B40F-11D1-D94E-8727-DD340A1AD76E}"/>
              </a:ext>
            </a:extLst>
          </p:cNvPr>
          <p:cNvSpPr>
            <a:spLocks noGrp="1"/>
          </p:cNvSpPr>
          <p:nvPr>
            <p:ph type="dt" sz="half" idx="10"/>
          </p:nvPr>
        </p:nvSpPr>
        <p:spPr/>
        <p:txBody>
          <a:bodyPr/>
          <a:lstStyle/>
          <a:p>
            <a:fld id="{150525C0-F477-4615-BA2A-56B7BF47DA10}" type="datetime1">
              <a:rPr lang="en-US" smtClean="0"/>
              <a:t>3/11/2025</a:t>
            </a:fld>
            <a:endParaRPr lang="en-US"/>
          </a:p>
        </p:txBody>
      </p:sp>
      <p:sp>
        <p:nvSpPr>
          <p:cNvPr id="5" name="Footer Placeholder 4">
            <a:extLst>
              <a:ext uri="{FF2B5EF4-FFF2-40B4-BE49-F238E27FC236}">
                <a16:creationId xmlns:a16="http://schemas.microsoft.com/office/drawing/2014/main" id="{CD12456B-2592-E846-940F-C09E5B7578F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AECDA2C-52D4-754F-8C63-D29E6A71AE4E}"/>
              </a:ext>
            </a:extLst>
          </p:cNvPr>
          <p:cNvSpPr>
            <a:spLocks noGrp="1"/>
          </p:cNvSpPr>
          <p:nvPr>
            <p:ph type="sldNum" sz="quarter" idx="12"/>
          </p:nvPr>
        </p:nvSpPr>
        <p:spPr/>
        <p:txBody>
          <a:bodyPr/>
          <a:lstStyle/>
          <a:p>
            <a:fld id="{6070CD8A-B08E-024A-ABDE-9439F4030BF1}" type="slidenum">
              <a:rPr lang="en-US" smtClean="0"/>
              <a:t>‹#›</a:t>
            </a:fld>
            <a:endParaRPr lang="en-US"/>
          </a:p>
        </p:txBody>
      </p:sp>
    </p:spTree>
    <p:extLst>
      <p:ext uri="{BB962C8B-B14F-4D97-AF65-F5344CB8AC3E}">
        <p14:creationId xmlns:p14="http://schemas.microsoft.com/office/powerpoint/2010/main" val="28390211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D2C9B2-8194-DE48-A28D-4A15B6141B7C}"/>
              </a:ext>
            </a:extLst>
          </p:cNvPr>
          <p:cNvSpPr>
            <a:spLocks noGrp="1"/>
          </p:cNvSpPr>
          <p:nvPr>
            <p:ph type="title"/>
          </p:nvPr>
        </p:nvSpPr>
        <p:spPr/>
        <p:txBody>
          <a:bodyPr/>
          <a:lstStyle>
            <a:lvl1pPr>
              <a:defRPr b="1"/>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34BE0F4-9CF6-8145-9487-AE7552EB48FF}"/>
              </a:ext>
            </a:extLst>
          </p:cNvPr>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ECECB9C7-52BC-FE49-B32B-6544B329A95B}"/>
              </a:ext>
            </a:extLst>
          </p:cNvPr>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8914A21-D4D2-E64D-804A-9DBBA131EBBB}"/>
              </a:ext>
            </a:extLst>
          </p:cNvPr>
          <p:cNvSpPr>
            <a:spLocks noGrp="1"/>
          </p:cNvSpPr>
          <p:nvPr>
            <p:ph type="dt" sz="half" idx="10"/>
          </p:nvPr>
        </p:nvSpPr>
        <p:spPr/>
        <p:txBody>
          <a:bodyPr/>
          <a:lstStyle/>
          <a:p>
            <a:fld id="{F8B95FF6-9B81-4630-B087-7DA4269BD8A1}" type="datetime1">
              <a:rPr lang="en-US" smtClean="0"/>
              <a:t>3/11/2025</a:t>
            </a:fld>
            <a:endParaRPr lang="en-US"/>
          </a:p>
        </p:txBody>
      </p:sp>
      <p:sp>
        <p:nvSpPr>
          <p:cNvPr id="6" name="Footer Placeholder 5">
            <a:extLst>
              <a:ext uri="{FF2B5EF4-FFF2-40B4-BE49-F238E27FC236}">
                <a16:creationId xmlns:a16="http://schemas.microsoft.com/office/drawing/2014/main" id="{4E5A2107-47FC-414E-8D81-CBAED2B9A50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2816E8D-0B54-3844-A38E-0BEFF8206038}"/>
              </a:ext>
            </a:extLst>
          </p:cNvPr>
          <p:cNvSpPr>
            <a:spLocks noGrp="1"/>
          </p:cNvSpPr>
          <p:nvPr>
            <p:ph type="sldNum" sz="quarter" idx="12"/>
          </p:nvPr>
        </p:nvSpPr>
        <p:spPr/>
        <p:txBody>
          <a:bodyPr/>
          <a:lstStyle/>
          <a:p>
            <a:fld id="{6070CD8A-B08E-024A-ABDE-9439F4030BF1}" type="slidenum">
              <a:rPr lang="en-US" smtClean="0"/>
              <a:t>‹#›</a:t>
            </a:fld>
            <a:endParaRPr lang="en-US"/>
          </a:p>
        </p:txBody>
      </p:sp>
    </p:spTree>
    <p:extLst>
      <p:ext uri="{BB962C8B-B14F-4D97-AF65-F5344CB8AC3E}">
        <p14:creationId xmlns:p14="http://schemas.microsoft.com/office/powerpoint/2010/main" val="4976505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8EFC4A-1DA0-1C42-814C-71C77F41302F}"/>
              </a:ext>
            </a:extLst>
          </p:cNvPr>
          <p:cNvSpPr>
            <a:spLocks noGrp="1"/>
          </p:cNvSpPr>
          <p:nvPr>
            <p:ph type="title"/>
          </p:nvPr>
        </p:nvSpPr>
        <p:spPr>
          <a:xfrm>
            <a:off x="839788" y="365125"/>
            <a:ext cx="10515600" cy="1325563"/>
          </a:xfrm>
        </p:spPr>
        <p:txBody>
          <a:bodyPr/>
          <a:lstStyle>
            <a:lvl1pPr>
              <a:defRPr b="1"/>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925952BC-71FF-BB48-B94E-3816665F581A}"/>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solidFill>
                  <a:srgbClr val="E4812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70FD3AA-6D0F-5D41-AE8B-D01D29EF44FC}"/>
              </a:ext>
            </a:extLst>
          </p:cNvPr>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C820230-2A88-754C-BB34-9502A4C73E74}"/>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solidFill>
                  <a:srgbClr val="E4812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1F14102-3683-E243-AC8E-4EF4BC57678E}"/>
              </a:ext>
            </a:extLst>
          </p:cNvPr>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A6F0A85-05DB-1E46-A4EF-4B130D0233EA}"/>
              </a:ext>
            </a:extLst>
          </p:cNvPr>
          <p:cNvSpPr>
            <a:spLocks noGrp="1"/>
          </p:cNvSpPr>
          <p:nvPr>
            <p:ph type="dt" sz="half" idx="10"/>
          </p:nvPr>
        </p:nvSpPr>
        <p:spPr/>
        <p:txBody>
          <a:bodyPr/>
          <a:lstStyle/>
          <a:p>
            <a:fld id="{B1D33BF1-AE59-4D0B-B4EC-16E391135C1D}" type="datetime1">
              <a:rPr lang="en-US" smtClean="0"/>
              <a:t>3/11/2025</a:t>
            </a:fld>
            <a:endParaRPr lang="en-US"/>
          </a:p>
        </p:txBody>
      </p:sp>
      <p:sp>
        <p:nvSpPr>
          <p:cNvPr id="8" name="Footer Placeholder 7">
            <a:extLst>
              <a:ext uri="{FF2B5EF4-FFF2-40B4-BE49-F238E27FC236}">
                <a16:creationId xmlns:a16="http://schemas.microsoft.com/office/drawing/2014/main" id="{DF30AFEB-A46B-5E49-AFFD-19C495A5FEC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85C6632-549C-404F-9221-9D6C570686D8}"/>
              </a:ext>
            </a:extLst>
          </p:cNvPr>
          <p:cNvSpPr>
            <a:spLocks noGrp="1"/>
          </p:cNvSpPr>
          <p:nvPr>
            <p:ph type="sldNum" sz="quarter" idx="12"/>
          </p:nvPr>
        </p:nvSpPr>
        <p:spPr/>
        <p:txBody>
          <a:bodyPr/>
          <a:lstStyle/>
          <a:p>
            <a:fld id="{6070CD8A-B08E-024A-ABDE-9439F4030BF1}" type="slidenum">
              <a:rPr lang="en-US" smtClean="0"/>
              <a:t>‹#›</a:t>
            </a:fld>
            <a:endParaRPr lang="en-US"/>
          </a:p>
        </p:txBody>
      </p:sp>
    </p:spTree>
    <p:extLst>
      <p:ext uri="{BB962C8B-B14F-4D97-AF65-F5344CB8AC3E}">
        <p14:creationId xmlns:p14="http://schemas.microsoft.com/office/powerpoint/2010/main" val="2688872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27741-438B-A94D-BF99-92070A94651D}"/>
              </a:ext>
            </a:extLst>
          </p:cNvPr>
          <p:cNvSpPr>
            <a:spLocks noGrp="1"/>
          </p:cNvSpPr>
          <p:nvPr>
            <p:ph type="title"/>
          </p:nvPr>
        </p:nvSpPr>
        <p:spPr/>
        <p:txBody>
          <a:bodyPr/>
          <a:lstStyle>
            <a:lvl1pPr>
              <a:defRPr b="1"/>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939CD82A-C2A2-1145-89AD-D93E883A8AE0}"/>
              </a:ext>
            </a:extLst>
          </p:cNvPr>
          <p:cNvSpPr>
            <a:spLocks noGrp="1"/>
          </p:cNvSpPr>
          <p:nvPr>
            <p:ph type="dt" sz="half" idx="10"/>
          </p:nvPr>
        </p:nvSpPr>
        <p:spPr/>
        <p:txBody>
          <a:bodyPr/>
          <a:lstStyle/>
          <a:p>
            <a:fld id="{2CE87154-E1BA-40F5-BA3C-E9FC31EB0BF9}" type="datetime1">
              <a:rPr lang="en-US" smtClean="0"/>
              <a:t>3/11/2025</a:t>
            </a:fld>
            <a:endParaRPr lang="en-US"/>
          </a:p>
        </p:txBody>
      </p:sp>
      <p:sp>
        <p:nvSpPr>
          <p:cNvPr id="4" name="Footer Placeholder 3">
            <a:extLst>
              <a:ext uri="{FF2B5EF4-FFF2-40B4-BE49-F238E27FC236}">
                <a16:creationId xmlns:a16="http://schemas.microsoft.com/office/drawing/2014/main" id="{F639CCEF-8617-5C45-9C7B-808032471AE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88FF174-5EDE-A24A-AB7D-DFE1E0925FBF}"/>
              </a:ext>
            </a:extLst>
          </p:cNvPr>
          <p:cNvSpPr>
            <a:spLocks noGrp="1"/>
          </p:cNvSpPr>
          <p:nvPr>
            <p:ph type="sldNum" sz="quarter" idx="12"/>
          </p:nvPr>
        </p:nvSpPr>
        <p:spPr/>
        <p:txBody>
          <a:bodyPr/>
          <a:lstStyle/>
          <a:p>
            <a:fld id="{6070CD8A-B08E-024A-ABDE-9439F4030BF1}" type="slidenum">
              <a:rPr lang="en-US" smtClean="0"/>
              <a:t>‹#›</a:t>
            </a:fld>
            <a:endParaRPr lang="en-US"/>
          </a:p>
        </p:txBody>
      </p:sp>
    </p:spTree>
    <p:extLst>
      <p:ext uri="{BB962C8B-B14F-4D97-AF65-F5344CB8AC3E}">
        <p14:creationId xmlns:p14="http://schemas.microsoft.com/office/powerpoint/2010/main" val="5499818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DA27E5D-7CAD-9643-A3F5-B7157CBFB516}"/>
              </a:ext>
            </a:extLst>
          </p:cNvPr>
          <p:cNvSpPr>
            <a:spLocks noGrp="1"/>
          </p:cNvSpPr>
          <p:nvPr>
            <p:ph type="dt" sz="half" idx="10"/>
          </p:nvPr>
        </p:nvSpPr>
        <p:spPr/>
        <p:txBody>
          <a:bodyPr/>
          <a:lstStyle/>
          <a:p>
            <a:fld id="{FFE32322-43C4-40C1-B32E-4C5F0E437F07}" type="datetime1">
              <a:rPr lang="en-US" smtClean="0"/>
              <a:t>3/11/2025</a:t>
            </a:fld>
            <a:endParaRPr lang="en-US"/>
          </a:p>
        </p:txBody>
      </p:sp>
      <p:sp>
        <p:nvSpPr>
          <p:cNvPr id="3" name="Footer Placeholder 2">
            <a:extLst>
              <a:ext uri="{FF2B5EF4-FFF2-40B4-BE49-F238E27FC236}">
                <a16:creationId xmlns:a16="http://schemas.microsoft.com/office/drawing/2014/main" id="{5DAD4F4C-E5DD-EC4B-8494-A200FE5B57B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2FE0874-9265-D049-8F24-8518A06C8EF2}"/>
              </a:ext>
            </a:extLst>
          </p:cNvPr>
          <p:cNvSpPr>
            <a:spLocks noGrp="1"/>
          </p:cNvSpPr>
          <p:nvPr>
            <p:ph type="sldNum" sz="quarter" idx="12"/>
          </p:nvPr>
        </p:nvSpPr>
        <p:spPr/>
        <p:txBody>
          <a:bodyPr/>
          <a:lstStyle/>
          <a:p>
            <a:fld id="{6070CD8A-B08E-024A-ABDE-9439F4030BF1}" type="slidenum">
              <a:rPr lang="en-US" smtClean="0"/>
              <a:t>‹#›</a:t>
            </a:fld>
            <a:endParaRPr lang="en-US"/>
          </a:p>
        </p:txBody>
      </p:sp>
    </p:spTree>
    <p:extLst>
      <p:ext uri="{BB962C8B-B14F-4D97-AF65-F5344CB8AC3E}">
        <p14:creationId xmlns:p14="http://schemas.microsoft.com/office/powerpoint/2010/main" val="17692517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6668DA-D947-AD47-BD6F-D92E35408607}"/>
              </a:ext>
            </a:extLst>
          </p:cNvPr>
          <p:cNvSpPr>
            <a:spLocks noGrp="1"/>
          </p:cNvSpPr>
          <p:nvPr>
            <p:ph type="title"/>
          </p:nvPr>
        </p:nvSpPr>
        <p:spPr>
          <a:xfrm>
            <a:off x="839788" y="457200"/>
            <a:ext cx="3932237" cy="1600200"/>
          </a:xfrm>
        </p:spPr>
        <p:txBody>
          <a:bodyPr anchor="b"/>
          <a:lstStyle>
            <a:lvl1pPr>
              <a:defRPr sz="3200" b="1"/>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45BEB9B7-900C-7041-BF02-2FCD0EF4B0E8}"/>
              </a:ext>
            </a:extLst>
          </p:cNvPr>
          <p:cNvSpPr>
            <a:spLocks noGrp="1"/>
          </p:cNvSpPr>
          <p:nvPr>
            <p:ph idx="1"/>
          </p:nvPr>
        </p:nvSpPr>
        <p:spPr>
          <a:xfrm>
            <a:off x="5183188" y="987425"/>
            <a:ext cx="6172200" cy="4873625"/>
          </a:xfrm>
          <a:prstGeom prst="rect">
            <a:avLst/>
          </a:prstGeom>
        </p:spPr>
        <p:txBody>
          <a:bodyPr/>
          <a:lstStyle>
            <a:lvl1pPr>
              <a:defRPr sz="2800"/>
            </a:lvl1pPr>
            <a:lvl2pPr>
              <a:defRPr sz="2400"/>
            </a:lvl2pPr>
            <a:lvl3pPr>
              <a:defRPr sz="2000"/>
            </a:lvl3pPr>
            <a:lvl4pPr>
              <a:defRPr sz="18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Text Placeholder 3">
            <a:extLst>
              <a:ext uri="{FF2B5EF4-FFF2-40B4-BE49-F238E27FC236}">
                <a16:creationId xmlns:a16="http://schemas.microsoft.com/office/drawing/2014/main" id="{6232D0ED-9D3F-4449-B698-A31457E3C1AC}"/>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solidFill>
                  <a:srgbClr val="E48126"/>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1A89071-47E3-814E-B3C0-AEBF61C8912D}"/>
              </a:ext>
            </a:extLst>
          </p:cNvPr>
          <p:cNvSpPr>
            <a:spLocks noGrp="1"/>
          </p:cNvSpPr>
          <p:nvPr>
            <p:ph type="dt" sz="half" idx="10"/>
          </p:nvPr>
        </p:nvSpPr>
        <p:spPr/>
        <p:txBody>
          <a:bodyPr/>
          <a:lstStyle/>
          <a:p>
            <a:fld id="{38F73112-ABBF-45C2-8040-3317F0C3CE2B}" type="datetime1">
              <a:rPr lang="en-US" smtClean="0"/>
              <a:t>3/11/2025</a:t>
            </a:fld>
            <a:endParaRPr lang="en-US"/>
          </a:p>
        </p:txBody>
      </p:sp>
      <p:sp>
        <p:nvSpPr>
          <p:cNvPr id="6" name="Footer Placeholder 5">
            <a:extLst>
              <a:ext uri="{FF2B5EF4-FFF2-40B4-BE49-F238E27FC236}">
                <a16:creationId xmlns:a16="http://schemas.microsoft.com/office/drawing/2014/main" id="{7F1F84A0-9AE6-EA41-A83C-15C0850048A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4DE78BD-01AB-D542-B38A-881C5F0A17E7}"/>
              </a:ext>
            </a:extLst>
          </p:cNvPr>
          <p:cNvSpPr>
            <a:spLocks noGrp="1"/>
          </p:cNvSpPr>
          <p:nvPr>
            <p:ph type="sldNum" sz="quarter" idx="12"/>
          </p:nvPr>
        </p:nvSpPr>
        <p:spPr/>
        <p:txBody>
          <a:bodyPr/>
          <a:lstStyle/>
          <a:p>
            <a:fld id="{6070CD8A-B08E-024A-ABDE-9439F4030BF1}" type="slidenum">
              <a:rPr lang="en-US" smtClean="0"/>
              <a:t>‹#›</a:t>
            </a:fld>
            <a:endParaRPr lang="en-US"/>
          </a:p>
        </p:txBody>
      </p:sp>
    </p:spTree>
    <p:extLst>
      <p:ext uri="{BB962C8B-B14F-4D97-AF65-F5344CB8AC3E}">
        <p14:creationId xmlns:p14="http://schemas.microsoft.com/office/powerpoint/2010/main" val="2891378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78D3CD-1AA8-F345-B5E6-E0D6557E5F61}"/>
              </a:ext>
            </a:extLst>
          </p:cNvPr>
          <p:cNvSpPr>
            <a:spLocks noGrp="1"/>
          </p:cNvSpPr>
          <p:nvPr>
            <p:ph type="title"/>
          </p:nvPr>
        </p:nvSpPr>
        <p:spPr>
          <a:xfrm>
            <a:off x="839788" y="457200"/>
            <a:ext cx="3932237" cy="1600200"/>
          </a:xfrm>
        </p:spPr>
        <p:txBody>
          <a:bodyPr anchor="b"/>
          <a:lstStyle>
            <a:lvl1pPr>
              <a:defRPr sz="3200" b="1"/>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90AAC9C2-95B5-DF49-9A5D-1BBC6B233B13}"/>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CA28332C-A386-EB44-84A7-27AEDA1E0DB6}"/>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solidFill>
                  <a:srgbClr val="E48126"/>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4CCEA2B-F300-A74D-B9C1-345BA5288138}"/>
              </a:ext>
            </a:extLst>
          </p:cNvPr>
          <p:cNvSpPr>
            <a:spLocks noGrp="1"/>
          </p:cNvSpPr>
          <p:nvPr>
            <p:ph type="dt" sz="half" idx="10"/>
          </p:nvPr>
        </p:nvSpPr>
        <p:spPr/>
        <p:txBody>
          <a:bodyPr/>
          <a:lstStyle/>
          <a:p>
            <a:fld id="{61AE3901-8A80-4347-9363-E14AB39AAD82}" type="datetime1">
              <a:rPr lang="en-US" smtClean="0"/>
              <a:t>3/11/2025</a:t>
            </a:fld>
            <a:endParaRPr lang="en-US"/>
          </a:p>
        </p:txBody>
      </p:sp>
      <p:sp>
        <p:nvSpPr>
          <p:cNvPr id="6" name="Footer Placeholder 5">
            <a:extLst>
              <a:ext uri="{FF2B5EF4-FFF2-40B4-BE49-F238E27FC236}">
                <a16:creationId xmlns:a16="http://schemas.microsoft.com/office/drawing/2014/main" id="{27E760A6-5601-1346-8DCA-791B691FD9E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91FCA09-C410-614A-BD36-B69EB772FBD1}"/>
              </a:ext>
            </a:extLst>
          </p:cNvPr>
          <p:cNvSpPr>
            <a:spLocks noGrp="1"/>
          </p:cNvSpPr>
          <p:nvPr>
            <p:ph type="sldNum" sz="quarter" idx="12"/>
          </p:nvPr>
        </p:nvSpPr>
        <p:spPr/>
        <p:txBody>
          <a:bodyPr/>
          <a:lstStyle/>
          <a:p>
            <a:fld id="{6070CD8A-B08E-024A-ABDE-9439F4030BF1}" type="slidenum">
              <a:rPr lang="en-US" smtClean="0"/>
              <a:t>‹#›</a:t>
            </a:fld>
            <a:endParaRPr lang="en-US"/>
          </a:p>
        </p:txBody>
      </p:sp>
    </p:spTree>
    <p:extLst>
      <p:ext uri="{BB962C8B-B14F-4D97-AF65-F5344CB8AC3E}">
        <p14:creationId xmlns:p14="http://schemas.microsoft.com/office/powerpoint/2010/main" val="328040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Content Placeholder 4">
            <a:extLst>
              <a:ext uri="{FF2B5EF4-FFF2-40B4-BE49-F238E27FC236}">
                <a16:creationId xmlns:a16="http://schemas.microsoft.com/office/drawing/2014/main" id="{6B74C32A-58A4-894F-AD36-DA6C76C1A52C}"/>
              </a:ext>
            </a:extLst>
          </p:cNvPr>
          <p:cNvPicPr>
            <a:picLocks noChangeAspect="1"/>
          </p:cNvPicPr>
          <p:nvPr userDrawn="1"/>
        </p:nvPicPr>
        <p:blipFill rotWithShape="1">
          <a:blip r:embed="rId13" cstate="screen">
            <a:extLst>
              <a:ext uri="{28A0092B-C50C-407E-A947-70E740481C1C}">
                <a14:useLocalDpi xmlns:a14="http://schemas.microsoft.com/office/drawing/2010/main"/>
              </a:ext>
            </a:extLst>
          </a:blip>
          <a:srcRect/>
          <a:stretch/>
        </p:blipFill>
        <p:spPr>
          <a:xfrm>
            <a:off x="0" y="0"/>
            <a:ext cx="12310534" cy="6867086"/>
          </a:xfrm>
          <a:prstGeom prst="rect">
            <a:avLst/>
          </a:prstGeom>
        </p:spPr>
      </p:pic>
      <p:sp>
        <p:nvSpPr>
          <p:cNvPr id="2" name="Title Placeholder 1">
            <a:extLst>
              <a:ext uri="{FF2B5EF4-FFF2-40B4-BE49-F238E27FC236}">
                <a16:creationId xmlns:a16="http://schemas.microsoft.com/office/drawing/2014/main" id="{847EF15B-CD00-B844-A2D3-7101B9CAA52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0D83799-8B82-E940-A966-75FBADF36D9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4" name="Date Placeholder 3">
            <a:extLst>
              <a:ext uri="{FF2B5EF4-FFF2-40B4-BE49-F238E27FC236}">
                <a16:creationId xmlns:a16="http://schemas.microsoft.com/office/drawing/2014/main" id="{E4782BD6-1FC8-4F48-86FF-E07EA463F7E3}"/>
              </a:ext>
            </a:extLst>
          </p:cNvPr>
          <p:cNvSpPr>
            <a:spLocks noGrp="1"/>
          </p:cNvSpPr>
          <p:nvPr>
            <p:ph type="dt" sz="half" idx="2"/>
          </p:nvPr>
        </p:nvSpPr>
        <p:spPr>
          <a:xfrm>
            <a:off x="838200" y="6356350"/>
            <a:ext cx="14605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1C28C73-B8A0-4E98-81AD-14F9AA1E6AFF}" type="datetime1">
              <a:rPr lang="en-US" smtClean="0"/>
              <a:t>3/11/2025</a:t>
            </a:fld>
            <a:endParaRPr lang="en-US" dirty="0"/>
          </a:p>
        </p:txBody>
      </p:sp>
      <p:sp>
        <p:nvSpPr>
          <p:cNvPr id="5" name="Footer Placeholder 4">
            <a:extLst>
              <a:ext uri="{FF2B5EF4-FFF2-40B4-BE49-F238E27FC236}">
                <a16:creationId xmlns:a16="http://schemas.microsoft.com/office/drawing/2014/main" id="{AB6D6860-08B2-994B-B23D-7A81986E9B84}"/>
              </a:ext>
            </a:extLst>
          </p:cNvPr>
          <p:cNvSpPr>
            <a:spLocks noGrp="1"/>
          </p:cNvSpPr>
          <p:nvPr>
            <p:ph type="ftr" sz="quarter" idx="3"/>
          </p:nvPr>
        </p:nvSpPr>
        <p:spPr>
          <a:xfrm>
            <a:off x="2425700" y="6356350"/>
            <a:ext cx="411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155AA69E-F6E7-0B47-A0F1-BA1D8106E28C}"/>
              </a:ext>
            </a:extLst>
          </p:cNvPr>
          <p:cNvSpPr>
            <a:spLocks noGrp="1"/>
          </p:cNvSpPr>
          <p:nvPr>
            <p:ph type="sldNum" sz="quarter" idx="4"/>
          </p:nvPr>
        </p:nvSpPr>
        <p:spPr>
          <a:xfrm>
            <a:off x="6718300" y="6356350"/>
            <a:ext cx="457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070CD8A-B08E-024A-ABDE-9439F4030BF1}" type="slidenum">
              <a:rPr lang="en-US" smtClean="0"/>
              <a:t>‹#›</a:t>
            </a:fld>
            <a:endParaRPr lang="en-US" dirty="0"/>
          </a:p>
        </p:txBody>
      </p:sp>
    </p:spTree>
    <p:extLst>
      <p:ext uri="{BB962C8B-B14F-4D97-AF65-F5344CB8AC3E}">
        <p14:creationId xmlns:p14="http://schemas.microsoft.com/office/powerpoint/2010/main" val="336883649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p:txStyles>
    <p:titleStyle>
      <a:lvl1pPr algn="l" defTabSz="914400" rtl="0" eaLnBrk="1" latinLnBrk="0" hangingPunct="1">
        <a:lnSpc>
          <a:spcPct val="90000"/>
        </a:lnSpc>
        <a:spcBef>
          <a:spcPct val="0"/>
        </a:spcBef>
        <a:buNone/>
        <a:defRPr sz="4000" b="0" kern="1200">
          <a:solidFill>
            <a:srgbClr val="B12524"/>
          </a:solidFill>
          <a:latin typeface="+mn-lt"/>
          <a:ea typeface="+mj-ea"/>
          <a:cs typeface="+mj-cs"/>
        </a:defRPr>
      </a:lvl1pPr>
    </p:titleStyle>
    <p:bodyStyle>
      <a:lvl1pPr marL="228600" indent="-228600" algn="l" defTabSz="914400" rtl="0" eaLnBrk="1" latinLnBrk="0" hangingPunct="1">
        <a:lnSpc>
          <a:spcPct val="90000"/>
        </a:lnSpc>
        <a:spcBef>
          <a:spcPts val="1000"/>
        </a:spcBef>
        <a:buClr>
          <a:srgbClr val="E48126"/>
        </a:buClr>
        <a:buFont typeface="Arial" panose="020B0604020202020204" pitchFamily="34" charset="0"/>
        <a:buChar char="•"/>
        <a:defRPr sz="2400" kern="1200">
          <a:solidFill>
            <a:srgbClr val="229787"/>
          </a:solidFill>
          <a:latin typeface="+mn-lt"/>
          <a:ea typeface="+mn-ea"/>
          <a:cs typeface="+mn-cs"/>
        </a:defRPr>
      </a:lvl1pPr>
      <a:lvl2pPr marL="685800" indent="-228600" algn="l" defTabSz="914400" rtl="0" eaLnBrk="1" latinLnBrk="0" hangingPunct="1">
        <a:lnSpc>
          <a:spcPct val="90000"/>
        </a:lnSpc>
        <a:spcBef>
          <a:spcPts val="500"/>
        </a:spcBef>
        <a:buClr>
          <a:srgbClr val="4FC2C0"/>
        </a:buClr>
        <a:buSzPct val="60000"/>
        <a:buFont typeface=".Lucida Grande UI Regular"/>
        <a:buChar char="◆"/>
        <a:defRPr sz="2000" kern="1200">
          <a:solidFill>
            <a:srgbClr val="064961"/>
          </a:solidFill>
          <a:latin typeface="+mn-lt"/>
          <a:ea typeface="+mn-ea"/>
          <a:cs typeface="+mn-cs"/>
        </a:defRPr>
      </a:lvl2pPr>
      <a:lvl3pPr marL="1143000" indent="-228600" algn="l" defTabSz="914400" rtl="0" eaLnBrk="1" latinLnBrk="0" hangingPunct="1">
        <a:lnSpc>
          <a:spcPct val="90000"/>
        </a:lnSpc>
        <a:spcBef>
          <a:spcPts val="500"/>
        </a:spcBef>
        <a:buClr>
          <a:srgbClr val="B12524"/>
        </a:buClr>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rgbClr val="4FC2C0"/>
        </a:buClr>
        <a:buFont typeface="System Font Regular"/>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 name="Picture 9" descr="A child drinking from a cup&#10;&#10;Description automatically generated with medium confidence">
            <a:extLst>
              <a:ext uri="{FF2B5EF4-FFF2-40B4-BE49-F238E27FC236}">
                <a16:creationId xmlns:a16="http://schemas.microsoft.com/office/drawing/2014/main" id="{478B5CA8-88B4-4545-9C45-724FFAE9BE5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8658"/>
            <a:ext cx="12190476" cy="6857143"/>
          </a:xfrm>
          <a:prstGeom prst="rect">
            <a:avLst/>
          </a:prstGeom>
        </p:spPr>
      </p:pic>
      <p:sp>
        <p:nvSpPr>
          <p:cNvPr id="4" name="Date Placeholder 3">
            <a:extLst>
              <a:ext uri="{FF2B5EF4-FFF2-40B4-BE49-F238E27FC236}">
                <a16:creationId xmlns:a16="http://schemas.microsoft.com/office/drawing/2014/main" id="{F4DF4E35-020E-B24F-86C9-0E9656CB6089}"/>
              </a:ext>
            </a:extLst>
          </p:cNvPr>
          <p:cNvSpPr>
            <a:spLocks noGrp="1"/>
          </p:cNvSpPr>
          <p:nvPr>
            <p:ph type="dt" sz="half" idx="10"/>
          </p:nvPr>
        </p:nvSpPr>
        <p:spPr>
          <a:xfrm>
            <a:off x="9634219" y="6103802"/>
            <a:ext cx="2679701" cy="365125"/>
          </a:xfrm>
        </p:spPr>
        <p:txBody>
          <a:bodyPr/>
          <a:lstStyle/>
          <a:p>
            <a:fld id="{9F2CC3EB-7102-40AA-B7E0-6308F8666B10}" type="datetime1">
              <a:rPr lang="en-US" smtClean="0"/>
              <a:t>3/11/2025</a:t>
            </a:fld>
            <a:endParaRPr lang="en-US" dirty="0"/>
          </a:p>
        </p:txBody>
      </p:sp>
      <p:sp>
        <p:nvSpPr>
          <p:cNvPr id="2" name="Title 1">
            <a:extLst>
              <a:ext uri="{FF2B5EF4-FFF2-40B4-BE49-F238E27FC236}">
                <a16:creationId xmlns:a16="http://schemas.microsoft.com/office/drawing/2014/main" id="{8D3E781C-0354-1346-ADB2-3E4C02173458}"/>
              </a:ext>
            </a:extLst>
          </p:cNvPr>
          <p:cNvSpPr>
            <a:spLocks noGrp="1"/>
          </p:cNvSpPr>
          <p:nvPr>
            <p:ph type="ctrTitle"/>
          </p:nvPr>
        </p:nvSpPr>
        <p:spPr>
          <a:xfrm>
            <a:off x="367468" y="-513129"/>
            <a:ext cx="6273800" cy="2298699"/>
          </a:xfrm>
        </p:spPr>
        <p:txBody>
          <a:bodyPr/>
          <a:lstStyle/>
          <a:p>
            <a:r>
              <a:rPr lang="en-US" dirty="0"/>
              <a:t>Early Childhood Education and Care Department </a:t>
            </a:r>
          </a:p>
        </p:txBody>
      </p:sp>
      <p:sp>
        <p:nvSpPr>
          <p:cNvPr id="3" name="Subtitle 2">
            <a:extLst>
              <a:ext uri="{FF2B5EF4-FFF2-40B4-BE49-F238E27FC236}">
                <a16:creationId xmlns:a16="http://schemas.microsoft.com/office/drawing/2014/main" id="{E663F3BC-7C95-F346-9AE1-90BABCE2AF01}"/>
              </a:ext>
            </a:extLst>
          </p:cNvPr>
          <p:cNvSpPr>
            <a:spLocks noGrp="1"/>
          </p:cNvSpPr>
          <p:nvPr>
            <p:ph type="subTitle" idx="1"/>
          </p:nvPr>
        </p:nvSpPr>
        <p:spPr>
          <a:xfrm>
            <a:off x="429190" y="1880153"/>
            <a:ext cx="6273800" cy="1841500"/>
          </a:xfrm>
        </p:spPr>
        <p:txBody>
          <a:bodyPr/>
          <a:lstStyle/>
          <a:p>
            <a:pPr>
              <a:lnSpc>
                <a:spcPct val="100000"/>
              </a:lnSpc>
            </a:pPr>
            <a:r>
              <a:rPr lang="en-US" b="1" dirty="0">
                <a:solidFill>
                  <a:srgbClr val="178AB2"/>
                </a:solidFill>
              </a:rPr>
              <a:t>Cabinet Secretary Elizabeth Groginsky</a:t>
            </a:r>
            <a:br>
              <a:rPr lang="en-US" i="1" dirty="0">
                <a:solidFill>
                  <a:srgbClr val="178AB2"/>
                </a:solidFill>
              </a:rPr>
            </a:br>
            <a:endParaRPr lang="en-US" dirty="0"/>
          </a:p>
        </p:txBody>
      </p:sp>
      <p:sp>
        <p:nvSpPr>
          <p:cNvPr id="5" name="TextBox 4">
            <a:extLst>
              <a:ext uri="{FF2B5EF4-FFF2-40B4-BE49-F238E27FC236}">
                <a16:creationId xmlns:a16="http://schemas.microsoft.com/office/drawing/2014/main" id="{06657DDC-BB29-4CA8-B431-F36F9B19C35A}"/>
              </a:ext>
            </a:extLst>
          </p:cNvPr>
          <p:cNvSpPr txBox="1"/>
          <p:nvPr/>
        </p:nvSpPr>
        <p:spPr>
          <a:xfrm>
            <a:off x="505390" y="2548769"/>
            <a:ext cx="4708867" cy="1077218"/>
          </a:xfrm>
          <a:prstGeom prst="rect">
            <a:avLst/>
          </a:prstGeom>
          <a:noFill/>
        </p:spPr>
        <p:txBody>
          <a:bodyPr wrap="square" rtlCol="0">
            <a:spAutoFit/>
          </a:bodyPr>
          <a:lstStyle/>
          <a:p>
            <a:r>
              <a:rPr lang="en-US" sz="3200" b="1" dirty="0">
                <a:solidFill>
                  <a:srgbClr val="E48126"/>
                </a:solidFill>
              </a:rPr>
              <a:t>SFSP Appeal Rights and Procedures</a:t>
            </a:r>
          </a:p>
        </p:txBody>
      </p:sp>
      <p:pic>
        <p:nvPicPr>
          <p:cNvPr id="9" name="Picture 8" descr="Text&#10;&#10;Description automatically generated">
            <a:extLst>
              <a:ext uri="{FF2B5EF4-FFF2-40B4-BE49-F238E27FC236}">
                <a16:creationId xmlns:a16="http://schemas.microsoft.com/office/drawing/2014/main" id="{56150B42-3C76-43BB-9265-12160388C9F2}"/>
              </a:ext>
            </a:extLst>
          </p:cNvPr>
          <p:cNvPicPr>
            <a:picLocks noChangeAspect="1"/>
          </p:cNvPicPr>
          <p:nvPr/>
        </p:nvPicPr>
        <p:blipFill>
          <a:blip r:embed="rId4"/>
          <a:stretch>
            <a:fillRect/>
          </a:stretch>
        </p:blipFill>
        <p:spPr>
          <a:xfrm>
            <a:off x="214522" y="4451506"/>
            <a:ext cx="5375349" cy="2533306"/>
          </a:xfrm>
          <a:prstGeom prst="rect">
            <a:avLst/>
          </a:prstGeom>
        </p:spPr>
      </p:pic>
    </p:spTree>
    <p:extLst>
      <p:ext uri="{BB962C8B-B14F-4D97-AF65-F5344CB8AC3E}">
        <p14:creationId xmlns:p14="http://schemas.microsoft.com/office/powerpoint/2010/main" val="35816196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pPr algn="ctr"/>
            <a:br>
              <a:rPr lang="en-US" b="1" dirty="0">
                <a:solidFill>
                  <a:srgbClr val="C00000"/>
                </a:solidFill>
              </a:rPr>
            </a:br>
            <a:r>
              <a:rPr lang="en-US" b="1" dirty="0">
                <a:solidFill>
                  <a:srgbClr val="C00000"/>
                </a:solidFill>
              </a:rPr>
              <a:t>SFSP Appeal Rights and Procedures</a:t>
            </a:r>
            <a:br>
              <a:rPr lang="en-US" b="1" dirty="0">
                <a:solidFill>
                  <a:srgbClr val="C00000"/>
                </a:solidFill>
              </a:rPr>
            </a:br>
            <a:r>
              <a:rPr lang="en-US" dirty="0"/>
              <a:t>7 CFR, Part 225.13(a)</a:t>
            </a:r>
            <a:br>
              <a:rPr lang="en-US" dirty="0"/>
            </a:br>
            <a:endParaRPr lang="en-US" b="1" dirty="0">
              <a:solidFill>
                <a:srgbClr val="C00000"/>
              </a:solidFill>
            </a:endParaRPr>
          </a:p>
        </p:txBody>
      </p:sp>
      <p:sp>
        <p:nvSpPr>
          <p:cNvPr id="3" name="Content Placeholder 2">
            <a:extLst>
              <a:ext uri="{FF2B5EF4-FFF2-40B4-BE49-F238E27FC236}">
                <a16:creationId xmlns:a16="http://schemas.microsoft.com/office/drawing/2014/main" id="{3E66AE33-2B3D-B5EA-8204-622871F79DFE}"/>
              </a:ext>
            </a:extLst>
          </p:cNvPr>
          <p:cNvSpPr>
            <a:spLocks noGrp="1"/>
          </p:cNvSpPr>
          <p:nvPr>
            <p:ph idx="1"/>
          </p:nvPr>
        </p:nvSpPr>
        <p:spPr>
          <a:xfrm>
            <a:off x="929640" y="2351405"/>
            <a:ext cx="10515600" cy="1077595"/>
          </a:xfrm>
        </p:spPr>
        <p:txBody>
          <a:bodyPr/>
          <a:lstStyle/>
          <a:p>
            <a:pPr marL="0" indent="0">
              <a:buNone/>
            </a:pPr>
            <a:r>
              <a:rPr lang="en-US" dirty="0"/>
              <a:t>Each State agency shall establish a procedure to be followed by an applicant sponsor or approved sponsor appealing State agency imposed adverse actions. </a:t>
            </a:r>
          </a:p>
          <a:p>
            <a:endParaRPr lang="en-US" dirty="0"/>
          </a:p>
          <a:p>
            <a:endParaRPr lang="en-US" dirty="0"/>
          </a:p>
          <a:p>
            <a:pPr lvl="1"/>
            <a:endParaRPr lang="en-US" dirty="0"/>
          </a:p>
          <a:p>
            <a:pPr lvl="1"/>
            <a:endParaRPr lang="en-US" dirty="0"/>
          </a:p>
        </p:txBody>
      </p:sp>
      <p:sp>
        <p:nvSpPr>
          <p:cNvPr id="6" name="Date Placeholder 5">
            <a:extLst>
              <a:ext uri="{FF2B5EF4-FFF2-40B4-BE49-F238E27FC236}">
                <a16:creationId xmlns:a16="http://schemas.microsoft.com/office/drawing/2014/main" id="{23BD4444-890D-4740-B4C7-D62F0211F292}"/>
              </a:ext>
            </a:extLst>
          </p:cNvPr>
          <p:cNvSpPr>
            <a:spLocks noGrp="1"/>
          </p:cNvSpPr>
          <p:nvPr>
            <p:ph type="dt" sz="half" idx="10"/>
          </p:nvPr>
        </p:nvSpPr>
        <p:spPr/>
        <p:txBody>
          <a:bodyPr/>
          <a:lstStyle/>
          <a:p>
            <a:fld id="{3C53BBD8-641E-460F-A121-1F5B1478DFE4}" type="datetime1">
              <a:rPr lang="en-US" smtClean="0"/>
              <a:t>3/11/2025</a:t>
            </a:fld>
            <a:endParaRPr lang="en-US"/>
          </a:p>
        </p:txBody>
      </p:sp>
      <p:sp>
        <p:nvSpPr>
          <p:cNvPr id="8" name="Slide Number Placeholder 7">
            <a:extLst>
              <a:ext uri="{FF2B5EF4-FFF2-40B4-BE49-F238E27FC236}">
                <a16:creationId xmlns:a16="http://schemas.microsoft.com/office/drawing/2014/main" id="{9E79CBDD-F7A6-4A75-85F9-49170DC03E3F}"/>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2</a:t>
            </a:fld>
            <a:endParaRPr lang="en-US"/>
          </a:p>
        </p:txBody>
      </p:sp>
    </p:spTree>
    <p:extLst>
      <p:ext uri="{BB962C8B-B14F-4D97-AF65-F5344CB8AC3E}">
        <p14:creationId xmlns:p14="http://schemas.microsoft.com/office/powerpoint/2010/main" val="15205766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C82FA2-C06F-07D8-2FC2-F15DD3F29D15}"/>
              </a:ext>
            </a:extLst>
          </p:cNvPr>
          <p:cNvSpPr>
            <a:spLocks noGrp="1"/>
          </p:cNvSpPr>
          <p:nvPr>
            <p:ph type="title"/>
          </p:nvPr>
        </p:nvSpPr>
        <p:spPr/>
        <p:txBody>
          <a:bodyPr/>
          <a:lstStyle/>
          <a:p>
            <a:pPr algn="ctr"/>
            <a:r>
              <a:rPr lang="en-US" b="1" dirty="0">
                <a:solidFill>
                  <a:srgbClr val="C00000"/>
                </a:solidFill>
              </a:rPr>
              <a:t>Adverse Action</a:t>
            </a:r>
            <a:endParaRPr lang="en-US" dirty="0"/>
          </a:p>
        </p:txBody>
      </p:sp>
      <p:sp>
        <p:nvSpPr>
          <p:cNvPr id="3" name="Content Placeholder 2">
            <a:extLst>
              <a:ext uri="{FF2B5EF4-FFF2-40B4-BE49-F238E27FC236}">
                <a16:creationId xmlns:a16="http://schemas.microsoft.com/office/drawing/2014/main" id="{63892D7F-0C4C-11D2-09A2-D24B55653B2D}"/>
              </a:ext>
            </a:extLst>
          </p:cNvPr>
          <p:cNvSpPr>
            <a:spLocks noGrp="1"/>
          </p:cNvSpPr>
          <p:nvPr>
            <p:ph idx="1"/>
          </p:nvPr>
        </p:nvSpPr>
        <p:spPr>
          <a:xfrm>
            <a:off x="838200" y="1500554"/>
            <a:ext cx="10515600" cy="5111261"/>
          </a:xfrm>
        </p:spPr>
        <p:txBody>
          <a:bodyPr/>
          <a:lstStyle/>
          <a:p>
            <a:r>
              <a:rPr lang="en-US" dirty="0"/>
              <a:t>State agency denial of a SFSP application for participation</a:t>
            </a:r>
          </a:p>
          <a:p>
            <a:r>
              <a:rPr lang="en-US" dirty="0"/>
              <a:t>State agency denial of a sponsor’s request for an advance payment</a:t>
            </a:r>
          </a:p>
          <a:p>
            <a:pPr marL="457200" lvl="1" indent="0">
              <a:buNone/>
            </a:pPr>
            <a:r>
              <a:rPr lang="en-US" dirty="0"/>
              <a:t>State agency denial of a sponsor’s claim for reimbursement </a:t>
            </a:r>
          </a:p>
          <a:p>
            <a:pPr marL="457200" lvl="1" indent="0">
              <a:buNone/>
            </a:pPr>
            <a:r>
              <a:rPr lang="en-US" dirty="0"/>
              <a:t>(except for claims submitted past the Federal deadline)</a:t>
            </a:r>
          </a:p>
          <a:p>
            <a:r>
              <a:rPr lang="en-US" dirty="0"/>
              <a:t>State agency refusal to forward to FNS an exception request by the sponsor for payment of a late claim</a:t>
            </a:r>
          </a:p>
          <a:p>
            <a:r>
              <a:rPr lang="en-US" dirty="0"/>
              <a:t>State agency refusal of a sponsor’s request for an upward adjustment to a claim for reimbursement</a:t>
            </a:r>
          </a:p>
          <a:p>
            <a:r>
              <a:rPr lang="en-US" dirty="0"/>
              <a:t>State agency claim against a sponsor for remittance of payment back to the state agency</a:t>
            </a:r>
          </a:p>
          <a:p>
            <a:endParaRPr lang="en-US" dirty="0"/>
          </a:p>
          <a:p>
            <a:pPr marL="0" indent="0">
              <a:buNone/>
            </a:pPr>
            <a:endParaRPr lang="en-US" dirty="0"/>
          </a:p>
          <a:p>
            <a:endParaRPr lang="en-US" dirty="0"/>
          </a:p>
        </p:txBody>
      </p:sp>
      <p:sp>
        <p:nvSpPr>
          <p:cNvPr id="4" name="Date Placeholder 3">
            <a:extLst>
              <a:ext uri="{FF2B5EF4-FFF2-40B4-BE49-F238E27FC236}">
                <a16:creationId xmlns:a16="http://schemas.microsoft.com/office/drawing/2014/main" id="{AF744C3E-98B7-92E6-290F-B3640C16F44A}"/>
              </a:ext>
            </a:extLst>
          </p:cNvPr>
          <p:cNvSpPr>
            <a:spLocks noGrp="1"/>
          </p:cNvSpPr>
          <p:nvPr>
            <p:ph type="dt" sz="half" idx="10"/>
          </p:nvPr>
        </p:nvSpPr>
        <p:spPr/>
        <p:txBody>
          <a:bodyPr/>
          <a:lstStyle/>
          <a:p>
            <a:fld id="{04F36FC4-B984-4AF4-9D26-B3EAF5B4EA7C}" type="datetime1">
              <a:rPr lang="en-US" smtClean="0"/>
              <a:t>3/11/2025</a:t>
            </a:fld>
            <a:endParaRPr lang="en-US"/>
          </a:p>
        </p:txBody>
      </p:sp>
      <p:sp>
        <p:nvSpPr>
          <p:cNvPr id="5" name="Slide Number Placeholder 4">
            <a:extLst>
              <a:ext uri="{FF2B5EF4-FFF2-40B4-BE49-F238E27FC236}">
                <a16:creationId xmlns:a16="http://schemas.microsoft.com/office/drawing/2014/main" id="{E8C36E4F-5C03-EBF6-19FD-38B3AD757C0F}"/>
              </a:ext>
            </a:extLst>
          </p:cNvPr>
          <p:cNvSpPr>
            <a:spLocks noGrp="1"/>
          </p:cNvSpPr>
          <p:nvPr>
            <p:ph type="sldNum" sz="quarter" idx="12"/>
          </p:nvPr>
        </p:nvSpPr>
        <p:spPr/>
        <p:txBody>
          <a:bodyPr/>
          <a:lstStyle/>
          <a:p>
            <a:fld id="{6070CD8A-B08E-024A-ABDE-9439F4030BF1}" type="slidenum">
              <a:rPr lang="en-US" smtClean="0"/>
              <a:t>3</a:t>
            </a:fld>
            <a:endParaRPr lang="en-US"/>
          </a:p>
        </p:txBody>
      </p:sp>
    </p:spTree>
    <p:extLst>
      <p:ext uri="{BB962C8B-B14F-4D97-AF65-F5344CB8AC3E}">
        <p14:creationId xmlns:p14="http://schemas.microsoft.com/office/powerpoint/2010/main" val="5708250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530654-7BA9-A39E-3B69-87409F9D60B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C00EFD9-DC6C-D515-45AF-B8CD7697D959}"/>
              </a:ext>
            </a:extLst>
          </p:cNvPr>
          <p:cNvSpPr>
            <a:spLocks noGrp="1"/>
          </p:cNvSpPr>
          <p:nvPr>
            <p:ph type="title"/>
          </p:nvPr>
        </p:nvSpPr>
        <p:spPr/>
        <p:txBody>
          <a:bodyPr/>
          <a:lstStyle/>
          <a:p>
            <a:pPr algn="ctr"/>
            <a:r>
              <a:rPr lang="en-US" b="1" dirty="0">
                <a:solidFill>
                  <a:srgbClr val="C00000"/>
                </a:solidFill>
              </a:rPr>
              <a:t>Continue Adverse Action</a:t>
            </a:r>
            <a:endParaRPr lang="en-US" dirty="0"/>
          </a:p>
        </p:txBody>
      </p:sp>
      <p:sp>
        <p:nvSpPr>
          <p:cNvPr id="3" name="Content Placeholder 2">
            <a:extLst>
              <a:ext uri="{FF2B5EF4-FFF2-40B4-BE49-F238E27FC236}">
                <a16:creationId xmlns:a16="http://schemas.microsoft.com/office/drawing/2014/main" id="{EDE5BD7F-3DB1-AB1E-C18C-99BF68899863}"/>
              </a:ext>
            </a:extLst>
          </p:cNvPr>
          <p:cNvSpPr>
            <a:spLocks noGrp="1"/>
          </p:cNvSpPr>
          <p:nvPr>
            <p:ph idx="1"/>
          </p:nvPr>
        </p:nvSpPr>
        <p:spPr>
          <a:xfrm>
            <a:off x="838200" y="1500554"/>
            <a:ext cx="10515600" cy="5111261"/>
          </a:xfrm>
        </p:spPr>
        <p:txBody>
          <a:bodyPr/>
          <a:lstStyle/>
          <a:p>
            <a:r>
              <a:rPr lang="en-US" dirty="0"/>
              <a:t>State agency denial of a sponsor’s application for a meal site</a:t>
            </a:r>
          </a:p>
          <a:p>
            <a:r>
              <a:rPr lang="en-US" dirty="0"/>
              <a:t>State agency denial of a food service management company’s (FSMC) application for registration, or revocation of existing FSMC registration</a:t>
            </a:r>
          </a:p>
          <a:p>
            <a:endParaRPr lang="en-US" dirty="0"/>
          </a:p>
          <a:p>
            <a:r>
              <a:rPr lang="en-US" dirty="0"/>
              <a:t> </a:t>
            </a:r>
          </a:p>
          <a:p>
            <a:endParaRPr lang="en-US" dirty="0"/>
          </a:p>
          <a:p>
            <a:pPr marL="0" indent="0">
              <a:buNone/>
            </a:pPr>
            <a:endParaRPr lang="en-US" dirty="0"/>
          </a:p>
          <a:p>
            <a:endParaRPr lang="en-US" dirty="0"/>
          </a:p>
        </p:txBody>
      </p:sp>
      <p:sp>
        <p:nvSpPr>
          <p:cNvPr id="4" name="Date Placeholder 3">
            <a:extLst>
              <a:ext uri="{FF2B5EF4-FFF2-40B4-BE49-F238E27FC236}">
                <a16:creationId xmlns:a16="http://schemas.microsoft.com/office/drawing/2014/main" id="{1947EE26-F66D-10A0-52F4-1EC26C2FAB95}"/>
              </a:ext>
            </a:extLst>
          </p:cNvPr>
          <p:cNvSpPr>
            <a:spLocks noGrp="1"/>
          </p:cNvSpPr>
          <p:nvPr>
            <p:ph type="dt" sz="half" idx="10"/>
          </p:nvPr>
        </p:nvSpPr>
        <p:spPr/>
        <p:txBody>
          <a:bodyPr/>
          <a:lstStyle/>
          <a:p>
            <a:fld id="{04F36FC4-B984-4AF4-9D26-B3EAF5B4EA7C}" type="datetime1">
              <a:rPr lang="en-US" smtClean="0"/>
              <a:t>3/11/2025</a:t>
            </a:fld>
            <a:endParaRPr lang="en-US"/>
          </a:p>
        </p:txBody>
      </p:sp>
      <p:sp>
        <p:nvSpPr>
          <p:cNvPr id="5" name="Slide Number Placeholder 4">
            <a:extLst>
              <a:ext uri="{FF2B5EF4-FFF2-40B4-BE49-F238E27FC236}">
                <a16:creationId xmlns:a16="http://schemas.microsoft.com/office/drawing/2014/main" id="{0C28309B-16FB-CECD-1A45-9E1A44AB0D1A}"/>
              </a:ext>
            </a:extLst>
          </p:cNvPr>
          <p:cNvSpPr>
            <a:spLocks noGrp="1"/>
          </p:cNvSpPr>
          <p:nvPr>
            <p:ph type="sldNum" sz="quarter" idx="12"/>
          </p:nvPr>
        </p:nvSpPr>
        <p:spPr/>
        <p:txBody>
          <a:bodyPr/>
          <a:lstStyle/>
          <a:p>
            <a:fld id="{6070CD8A-B08E-024A-ABDE-9439F4030BF1}" type="slidenum">
              <a:rPr lang="en-US" smtClean="0"/>
              <a:t>4</a:t>
            </a:fld>
            <a:endParaRPr lang="en-US"/>
          </a:p>
        </p:txBody>
      </p:sp>
    </p:spTree>
    <p:extLst>
      <p:ext uri="{BB962C8B-B14F-4D97-AF65-F5344CB8AC3E}">
        <p14:creationId xmlns:p14="http://schemas.microsoft.com/office/powerpoint/2010/main" val="20768264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38200" y="21589"/>
            <a:ext cx="10515600" cy="1018541"/>
          </a:xfrm>
        </p:spPr>
        <p:txBody>
          <a:bodyPr>
            <a:normAutofit fontScale="90000"/>
          </a:bodyPr>
          <a:lstStyle/>
          <a:p>
            <a:pPr algn="ctr"/>
            <a:br>
              <a:rPr lang="en-US" b="1" dirty="0">
                <a:solidFill>
                  <a:srgbClr val="C00000"/>
                </a:solidFill>
              </a:rPr>
            </a:br>
            <a:r>
              <a:rPr lang="en-US" b="1" u="sng" dirty="0">
                <a:solidFill>
                  <a:srgbClr val="C00000"/>
                </a:solidFill>
              </a:rPr>
              <a:t>Non-appealable</a:t>
            </a:r>
            <a:r>
              <a:rPr lang="en-US" b="1" dirty="0">
                <a:solidFill>
                  <a:srgbClr val="C00000"/>
                </a:solidFill>
              </a:rPr>
              <a:t> State Action</a:t>
            </a:r>
          </a:p>
        </p:txBody>
      </p:sp>
      <p:sp>
        <p:nvSpPr>
          <p:cNvPr id="3" name="Content Placeholder 2">
            <a:extLst>
              <a:ext uri="{FF2B5EF4-FFF2-40B4-BE49-F238E27FC236}">
                <a16:creationId xmlns:a16="http://schemas.microsoft.com/office/drawing/2014/main" id="{3E66AE33-2B3D-B5EA-8204-622871F79DFE}"/>
              </a:ext>
            </a:extLst>
          </p:cNvPr>
          <p:cNvSpPr>
            <a:spLocks noGrp="1"/>
          </p:cNvSpPr>
          <p:nvPr>
            <p:ph idx="1"/>
          </p:nvPr>
        </p:nvSpPr>
        <p:spPr>
          <a:xfrm>
            <a:off x="929640" y="1417320"/>
            <a:ext cx="10515600" cy="4229100"/>
          </a:xfrm>
        </p:spPr>
        <p:txBody>
          <a:bodyPr vert="horz" lIns="91440" tIns="45720" rIns="91440" bIns="45720" rtlCol="0" anchor="t">
            <a:normAutofit/>
          </a:bodyPr>
          <a:lstStyle/>
          <a:p>
            <a:pPr marL="0" indent="0" algn="ctr">
              <a:buNone/>
            </a:pPr>
            <a:r>
              <a:rPr lang="en-US" dirty="0"/>
              <a:t>State agency declaration of a sponsor as </a:t>
            </a:r>
            <a:r>
              <a:rPr lang="en-US"/>
              <a:t>being seriously deficient</a:t>
            </a:r>
          </a:p>
          <a:p>
            <a:endParaRPr lang="en-US" dirty="0"/>
          </a:p>
          <a:p>
            <a:endParaRPr lang="en-US" dirty="0"/>
          </a:p>
          <a:p>
            <a:endParaRPr lang="en-US" dirty="0"/>
          </a:p>
          <a:p>
            <a:endParaRPr lang="en-US" dirty="0"/>
          </a:p>
          <a:p>
            <a:pPr lvl="1"/>
            <a:endParaRPr lang="en-US" dirty="0"/>
          </a:p>
          <a:p>
            <a:pPr lvl="1"/>
            <a:endParaRPr lang="en-US" dirty="0"/>
          </a:p>
        </p:txBody>
      </p:sp>
      <p:sp>
        <p:nvSpPr>
          <p:cNvPr id="6" name="Date Placeholder 5">
            <a:extLst>
              <a:ext uri="{FF2B5EF4-FFF2-40B4-BE49-F238E27FC236}">
                <a16:creationId xmlns:a16="http://schemas.microsoft.com/office/drawing/2014/main" id="{23BD4444-890D-4740-B4C7-D62F0211F292}"/>
              </a:ext>
            </a:extLst>
          </p:cNvPr>
          <p:cNvSpPr>
            <a:spLocks noGrp="1"/>
          </p:cNvSpPr>
          <p:nvPr>
            <p:ph type="dt" sz="half" idx="10"/>
          </p:nvPr>
        </p:nvSpPr>
        <p:spPr/>
        <p:txBody>
          <a:bodyPr/>
          <a:lstStyle/>
          <a:p>
            <a:fld id="{3C53BBD8-641E-460F-A121-1F5B1478DFE4}" type="datetime1">
              <a:rPr lang="en-US" smtClean="0"/>
              <a:t>3/11/2025</a:t>
            </a:fld>
            <a:endParaRPr lang="en-US"/>
          </a:p>
        </p:txBody>
      </p:sp>
      <p:sp>
        <p:nvSpPr>
          <p:cNvPr id="8" name="Slide Number Placeholder 7">
            <a:extLst>
              <a:ext uri="{FF2B5EF4-FFF2-40B4-BE49-F238E27FC236}">
                <a16:creationId xmlns:a16="http://schemas.microsoft.com/office/drawing/2014/main" id="{9E79CBDD-F7A6-4A75-85F9-49170DC03E3F}"/>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5</a:t>
            </a:fld>
            <a:endParaRPr lang="en-US"/>
          </a:p>
        </p:txBody>
      </p:sp>
    </p:spTree>
    <p:extLst>
      <p:ext uri="{BB962C8B-B14F-4D97-AF65-F5344CB8AC3E}">
        <p14:creationId xmlns:p14="http://schemas.microsoft.com/office/powerpoint/2010/main" val="28731267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38200" y="21589"/>
            <a:ext cx="10515600" cy="1018541"/>
          </a:xfrm>
        </p:spPr>
        <p:txBody>
          <a:bodyPr>
            <a:normAutofit fontScale="90000"/>
          </a:bodyPr>
          <a:lstStyle/>
          <a:p>
            <a:pPr algn="ctr"/>
            <a:br>
              <a:rPr lang="en-US" b="1" dirty="0">
                <a:solidFill>
                  <a:srgbClr val="C00000"/>
                </a:solidFill>
              </a:rPr>
            </a:br>
            <a:r>
              <a:rPr lang="en-US" b="1" dirty="0">
                <a:solidFill>
                  <a:srgbClr val="C00000"/>
                </a:solidFill>
              </a:rPr>
              <a:t>Overview of Process</a:t>
            </a:r>
          </a:p>
        </p:txBody>
      </p:sp>
      <p:sp>
        <p:nvSpPr>
          <p:cNvPr id="3" name="Content Placeholder 2">
            <a:extLst>
              <a:ext uri="{FF2B5EF4-FFF2-40B4-BE49-F238E27FC236}">
                <a16:creationId xmlns:a16="http://schemas.microsoft.com/office/drawing/2014/main" id="{3E66AE33-2B3D-B5EA-8204-622871F79DFE}"/>
              </a:ext>
            </a:extLst>
          </p:cNvPr>
          <p:cNvSpPr>
            <a:spLocks noGrp="1"/>
          </p:cNvSpPr>
          <p:nvPr>
            <p:ph idx="1"/>
          </p:nvPr>
        </p:nvSpPr>
        <p:spPr>
          <a:xfrm>
            <a:off x="929640" y="1120140"/>
            <a:ext cx="10626090" cy="4526280"/>
          </a:xfrm>
        </p:spPr>
        <p:txBody>
          <a:bodyPr>
            <a:normAutofit lnSpcReduction="10000"/>
          </a:bodyPr>
          <a:lstStyle/>
          <a:p>
            <a:pPr marL="457200" indent="-457200">
              <a:buFont typeface="+mj-lt"/>
              <a:buAutoNum type="arabicPeriod"/>
            </a:pPr>
            <a:r>
              <a:rPr lang="en-US" dirty="0"/>
              <a:t>State agency provides notice of adverse action</a:t>
            </a:r>
          </a:p>
          <a:p>
            <a:pPr marL="457200" indent="-457200">
              <a:buFont typeface="+mj-lt"/>
              <a:buAutoNum type="arabicPeriod"/>
            </a:pPr>
            <a:r>
              <a:rPr lang="en-US" dirty="0"/>
              <a:t>Sponsor has 14 days from the date of adverse action notification to request and appeal</a:t>
            </a:r>
          </a:p>
          <a:p>
            <a:pPr marL="457200" indent="-457200">
              <a:buFont typeface="+mj-lt"/>
              <a:buAutoNum type="arabicPeriod"/>
            </a:pPr>
            <a:r>
              <a:rPr lang="en-US" dirty="0"/>
              <a:t>Appellant may review any information upon which the adverse action was based</a:t>
            </a:r>
          </a:p>
          <a:p>
            <a:pPr marL="457200" indent="-457200">
              <a:buFont typeface="+mj-lt"/>
              <a:buAutoNum type="arabicPeriod"/>
            </a:pPr>
            <a:r>
              <a:rPr lang="en-US" dirty="0"/>
              <a:t>The appellant may refute the adverse action in person or by filing written documentation to the review official</a:t>
            </a:r>
          </a:p>
          <a:p>
            <a:pPr marL="457200" indent="-457200">
              <a:buFont typeface="+mj-lt"/>
              <a:buAutoNum type="arabicPeriod"/>
            </a:pPr>
            <a:r>
              <a:rPr lang="en-US" dirty="0"/>
              <a:t>If hearing is requested by appellant both State and appellant must be given 5 days notice of the time and place of hearing</a:t>
            </a:r>
          </a:p>
          <a:p>
            <a:pPr marL="457200" indent="-457200">
              <a:buFont typeface="+mj-lt"/>
              <a:buAutoNum type="arabicPeriod"/>
            </a:pPr>
            <a:r>
              <a:rPr lang="en-US" dirty="0"/>
              <a:t>Hearing will be held 14 days from the receipt of request for review, but not before documentation is received when applicable</a:t>
            </a:r>
          </a:p>
          <a:p>
            <a:pPr marL="0" indent="0">
              <a:buNone/>
            </a:pPr>
            <a:r>
              <a:rPr lang="en-US" dirty="0"/>
              <a:t>Review official must make a determination within 5 days after the hearing  or 5 days after documentation is received if no hearing is held</a:t>
            </a:r>
          </a:p>
          <a:p>
            <a:endParaRPr lang="en-US" dirty="0"/>
          </a:p>
          <a:p>
            <a:endParaRPr lang="en-US" dirty="0"/>
          </a:p>
          <a:p>
            <a:endParaRPr lang="en-US" dirty="0"/>
          </a:p>
          <a:p>
            <a:pPr lvl="1"/>
            <a:endParaRPr lang="en-US" dirty="0"/>
          </a:p>
          <a:p>
            <a:pPr lvl="1"/>
            <a:endParaRPr lang="en-US" dirty="0"/>
          </a:p>
        </p:txBody>
      </p:sp>
      <p:sp>
        <p:nvSpPr>
          <p:cNvPr id="6" name="Date Placeholder 5">
            <a:extLst>
              <a:ext uri="{FF2B5EF4-FFF2-40B4-BE49-F238E27FC236}">
                <a16:creationId xmlns:a16="http://schemas.microsoft.com/office/drawing/2014/main" id="{23BD4444-890D-4740-B4C7-D62F0211F292}"/>
              </a:ext>
            </a:extLst>
          </p:cNvPr>
          <p:cNvSpPr>
            <a:spLocks noGrp="1"/>
          </p:cNvSpPr>
          <p:nvPr>
            <p:ph type="dt" sz="half" idx="10"/>
          </p:nvPr>
        </p:nvSpPr>
        <p:spPr/>
        <p:txBody>
          <a:bodyPr/>
          <a:lstStyle/>
          <a:p>
            <a:fld id="{3C53BBD8-641E-460F-A121-1F5B1478DFE4}" type="datetime1">
              <a:rPr lang="en-US" smtClean="0"/>
              <a:t>3/11/2025</a:t>
            </a:fld>
            <a:endParaRPr lang="en-US"/>
          </a:p>
        </p:txBody>
      </p:sp>
      <p:sp>
        <p:nvSpPr>
          <p:cNvPr id="8" name="Slide Number Placeholder 7">
            <a:extLst>
              <a:ext uri="{FF2B5EF4-FFF2-40B4-BE49-F238E27FC236}">
                <a16:creationId xmlns:a16="http://schemas.microsoft.com/office/drawing/2014/main" id="{9E79CBDD-F7A6-4A75-85F9-49170DC03E3F}"/>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6</a:t>
            </a:fld>
            <a:endParaRPr lang="en-US" dirty="0"/>
          </a:p>
        </p:txBody>
      </p:sp>
    </p:spTree>
    <p:extLst>
      <p:ext uri="{BB962C8B-B14F-4D97-AF65-F5344CB8AC3E}">
        <p14:creationId xmlns:p14="http://schemas.microsoft.com/office/powerpoint/2010/main" val="33490633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81BA74-6387-8402-2BCA-ABAD1411D3A7}"/>
            </a:ext>
          </a:extLst>
        </p:cNvPr>
        <p:cNvGrpSpPr/>
        <p:nvPr/>
      </p:nvGrpSpPr>
      <p:grpSpPr>
        <a:xfrm>
          <a:off x="0" y="0"/>
          <a:ext cx="0" cy="0"/>
          <a:chOff x="0" y="0"/>
          <a:chExt cx="0" cy="0"/>
        </a:xfrm>
      </p:grpSpPr>
      <p:sp>
        <p:nvSpPr>
          <p:cNvPr id="4" name="Date Placeholder 3">
            <a:extLst>
              <a:ext uri="{FF2B5EF4-FFF2-40B4-BE49-F238E27FC236}">
                <a16:creationId xmlns:a16="http://schemas.microsoft.com/office/drawing/2014/main" id="{6170C29E-FD12-75B0-F71B-E52AB6F943D4}"/>
              </a:ext>
            </a:extLst>
          </p:cNvPr>
          <p:cNvSpPr>
            <a:spLocks noGrp="1"/>
          </p:cNvSpPr>
          <p:nvPr>
            <p:ph type="dt" sz="half" idx="10"/>
          </p:nvPr>
        </p:nvSpPr>
        <p:spPr/>
        <p:txBody>
          <a:bodyPr/>
          <a:lstStyle/>
          <a:p>
            <a:fld id="{04F36FC4-B984-4AF4-9D26-B3EAF5B4EA7C}" type="datetime1">
              <a:rPr lang="en-US" smtClean="0"/>
              <a:t>3/11/2025</a:t>
            </a:fld>
            <a:endParaRPr lang="en-US"/>
          </a:p>
        </p:txBody>
      </p:sp>
      <p:sp>
        <p:nvSpPr>
          <p:cNvPr id="5" name="Slide Number Placeholder 4">
            <a:extLst>
              <a:ext uri="{FF2B5EF4-FFF2-40B4-BE49-F238E27FC236}">
                <a16:creationId xmlns:a16="http://schemas.microsoft.com/office/drawing/2014/main" id="{8EEEEA6D-F6EB-7426-38CA-C0A59F276DFE}"/>
              </a:ext>
            </a:extLst>
          </p:cNvPr>
          <p:cNvSpPr>
            <a:spLocks noGrp="1"/>
          </p:cNvSpPr>
          <p:nvPr>
            <p:ph type="sldNum" sz="quarter" idx="12"/>
          </p:nvPr>
        </p:nvSpPr>
        <p:spPr/>
        <p:txBody>
          <a:bodyPr/>
          <a:lstStyle/>
          <a:p>
            <a:fld id="{6070CD8A-B08E-024A-ABDE-9439F4030BF1}" type="slidenum">
              <a:rPr lang="en-US" smtClean="0"/>
              <a:t>7</a:t>
            </a:fld>
            <a:endParaRPr lang="en-US"/>
          </a:p>
        </p:txBody>
      </p:sp>
      <p:pic>
        <p:nvPicPr>
          <p:cNvPr id="6" name="Picture 5">
            <a:extLst>
              <a:ext uri="{FF2B5EF4-FFF2-40B4-BE49-F238E27FC236}">
                <a16:creationId xmlns:a16="http://schemas.microsoft.com/office/drawing/2014/main" id="{3AD1369F-AFA1-EA3F-C771-5409850AD022}"/>
              </a:ext>
            </a:extLst>
          </p:cNvPr>
          <p:cNvPicPr>
            <a:picLocks noChangeAspect="1"/>
          </p:cNvPicPr>
          <p:nvPr/>
        </p:nvPicPr>
        <p:blipFill>
          <a:blip r:embed="rId3"/>
          <a:stretch>
            <a:fillRect/>
          </a:stretch>
        </p:blipFill>
        <p:spPr>
          <a:xfrm>
            <a:off x="0" y="0"/>
            <a:ext cx="12192000" cy="6858000"/>
          </a:xfrm>
          <a:prstGeom prst="rect">
            <a:avLst/>
          </a:prstGeom>
        </p:spPr>
      </p:pic>
      <p:pic>
        <p:nvPicPr>
          <p:cNvPr id="2" name="Picture 1">
            <a:extLst>
              <a:ext uri="{FF2B5EF4-FFF2-40B4-BE49-F238E27FC236}">
                <a16:creationId xmlns:a16="http://schemas.microsoft.com/office/drawing/2014/main" id="{FC0235B6-80B5-D4FA-0E12-9D1649C6E8C5}"/>
              </a:ext>
            </a:extLst>
          </p:cNvPr>
          <p:cNvPicPr>
            <a:picLocks noChangeAspect="1"/>
          </p:cNvPicPr>
          <p:nvPr/>
        </p:nvPicPr>
        <p:blipFill>
          <a:blip r:embed="rId4"/>
          <a:stretch>
            <a:fillRect/>
          </a:stretch>
        </p:blipFill>
        <p:spPr>
          <a:xfrm>
            <a:off x="0" y="-89681"/>
            <a:ext cx="12192000" cy="6836195"/>
          </a:xfrm>
          <a:prstGeom prst="rect">
            <a:avLst/>
          </a:prstGeom>
        </p:spPr>
      </p:pic>
    </p:spTree>
    <p:extLst>
      <p:ext uri="{BB962C8B-B14F-4D97-AF65-F5344CB8AC3E}">
        <p14:creationId xmlns:p14="http://schemas.microsoft.com/office/powerpoint/2010/main" val="2271214430"/>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CECD_Presentation_template" id="{A59C2A28-A54F-E841-916C-2206BAC504D2}" vid="{1AF73A36-E511-7245-A020-3B69A73EEAE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2c38b65d-5a07-491d-a170-02292b3b8e60" xsi:nil="true"/>
    <Notes xmlns="1d4c4705-e3fc-4088-bba0-4b35d52be7d4" xsi:nil="true"/>
    <lcf76f155ced4ddcb4097134ff3c332f xmlns="1d4c4705-e3fc-4088-bba0-4b35d52be7d4">
      <Terms xmlns="http://schemas.microsoft.com/office/infopath/2007/PartnerControls"/>
    </lcf76f155ced4ddcb4097134ff3c332f>
    <SharedWithUsers xmlns="2c38b65d-5a07-491d-a170-02292b3b8e60">
      <UserInfo>
        <DisplayName/>
        <AccountId xsi:nil="true"/>
        <AccountType/>
      </UserInfo>
    </SharedWithUsers>
    <MediaLengthInSeconds xmlns="1d4c4705-e3fc-4088-bba0-4b35d52be7d4"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BDA1E017B6EC3F4397DA8617428230A5" ma:contentTypeVersion="17" ma:contentTypeDescription="Create a new document." ma:contentTypeScope="" ma:versionID="65ce9d49f62b83b0706a38ad2f595319">
  <xsd:schema xmlns:xsd="http://www.w3.org/2001/XMLSchema" xmlns:xs="http://www.w3.org/2001/XMLSchema" xmlns:p="http://schemas.microsoft.com/office/2006/metadata/properties" xmlns:ns2="2c38b65d-5a07-491d-a170-02292b3b8e60" xmlns:ns3="1d4c4705-e3fc-4088-bba0-4b35d52be7d4" targetNamespace="http://schemas.microsoft.com/office/2006/metadata/properties" ma:root="true" ma:fieldsID="d03b82982295161e0ca35bee695a29f4" ns2:_="" ns3:_="">
    <xsd:import namespace="2c38b65d-5a07-491d-a170-02292b3b8e60"/>
    <xsd:import namespace="1d4c4705-e3fc-4088-bba0-4b35d52be7d4"/>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ServiceAutoTags" minOccurs="0"/>
                <xsd:element ref="ns3:MediaServiceOCR" minOccurs="0"/>
                <xsd:element ref="ns3:MediaServiceGenerationTime" minOccurs="0"/>
                <xsd:element ref="ns3:MediaServiceEventHashCode" minOccurs="0"/>
                <xsd:element ref="ns3:MediaServiceLocation" minOccurs="0"/>
                <xsd:element ref="ns3:Notes" minOccurs="0"/>
                <xsd:element ref="ns3:MediaLengthInSeconds" minOccurs="0"/>
                <xsd:element ref="ns3:lcf76f155ced4ddcb4097134ff3c332f" minOccurs="0"/>
                <xsd:element ref="ns2:TaxCatchAll"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c38b65d-5a07-491d-a170-02292b3b8e60"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d10bbf41-8424-4f7f-988f-2ddf88b5ee04}" ma:internalName="TaxCatchAll" ma:showField="CatchAllData" ma:web="2c38b65d-5a07-491d-a170-02292b3b8e60">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1d4c4705-e3fc-4088-bba0-4b35d52be7d4"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Notes" ma:index="18" nillable="true" ma:displayName="Notes" ma:format="Dropdown" ma:internalName="Notes">
      <xsd:simpleType>
        <xsd:restriction base="dms:Text">
          <xsd:maxLength value="255"/>
        </xsd:restriction>
      </xsd:simpleType>
    </xsd:element>
    <xsd:element name="MediaLengthInSeconds" ma:index="19" nillable="true" ma:displayName="Length (seconds)"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0fdcca1d-aa7a-4aa4-88bd-88f0d812d4a1"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3BF7E52-71A3-4EEA-83D5-31A4905B6B03}">
  <ds:schemaRefs>
    <ds:schemaRef ds:uri="http://schemas.microsoft.com/office/2006/documentManagement/types"/>
    <ds:schemaRef ds:uri="2c38b65d-5a07-491d-a170-02292b3b8e60"/>
    <ds:schemaRef ds:uri="http://purl.org/dc/dcmitype/"/>
    <ds:schemaRef ds:uri="http://purl.org/dc/elements/1.1/"/>
    <ds:schemaRef ds:uri="http://www.w3.org/XML/1998/namespace"/>
    <ds:schemaRef ds:uri="http://schemas.openxmlformats.org/package/2006/metadata/core-properties"/>
    <ds:schemaRef ds:uri="1d4c4705-e3fc-4088-bba0-4b35d52be7d4"/>
    <ds:schemaRef ds:uri="http://schemas.microsoft.com/office/infopath/2007/PartnerControls"/>
    <ds:schemaRef ds:uri="http://schemas.microsoft.com/office/2006/metadata/properties"/>
    <ds:schemaRef ds:uri="http://purl.org/dc/terms/"/>
  </ds:schemaRefs>
</ds:datastoreItem>
</file>

<file path=customXml/itemProps2.xml><?xml version="1.0" encoding="utf-8"?>
<ds:datastoreItem xmlns:ds="http://schemas.openxmlformats.org/officeDocument/2006/customXml" ds:itemID="{1CD941B2-C843-4AEF-9126-969A979D5902}">
  <ds:schemaRefs>
    <ds:schemaRef ds:uri="http://schemas.microsoft.com/sharepoint/v3/contenttype/forms"/>
  </ds:schemaRefs>
</ds:datastoreItem>
</file>

<file path=customXml/itemProps3.xml><?xml version="1.0" encoding="utf-8"?>
<ds:datastoreItem xmlns:ds="http://schemas.openxmlformats.org/officeDocument/2006/customXml" ds:itemID="{5F376053-D336-435D-9A33-0513B48A94B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c38b65d-5a07-491d-a170-02292b3b8e60"/>
    <ds:schemaRef ds:uri="1d4c4705-e3fc-4088-bba0-4b35d52be7d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956</TotalTime>
  <Words>480</Words>
  <Application>Microsoft Office PowerPoint</Application>
  <PresentationFormat>Widescreen</PresentationFormat>
  <Paragraphs>73</Paragraphs>
  <Slides>7</Slides>
  <Notes>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.Lucida Grande UI Regular</vt:lpstr>
      <vt:lpstr>Arial</vt:lpstr>
      <vt:lpstr>Calibri</vt:lpstr>
      <vt:lpstr>System Font Regular</vt:lpstr>
      <vt:lpstr>1_Office Theme</vt:lpstr>
      <vt:lpstr>Early Childhood Education and Care Department </vt:lpstr>
      <vt:lpstr> SFSP Appeal Rights and Procedures 7 CFR, Part 225.13(a) </vt:lpstr>
      <vt:lpstr>Adverse Action</vt:lpstr>
      <vt:lpstr>Continue Adverse Action</vt:lpstr>
      <vt:lpstr> Non-appealable State Action</vt:lpstr>
      <vt:lpstr> Overview of Process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Early Childhood Education and Care Department</dc:title>
  <dc:creator>Cogar, Sarah, ECECD</dc:creator>
  <cp:lastModifiedBy>Martinez, Cassie, ECECD</cp:lastModifiedBy>
  <cp:revision>51</cp:revision>
  <cp:lastPrinted>2024-03-12T14:07:20Z</cp:lastPrinted>
  <dcterms:created xsi:type="dcterms:W3CDTF">2021-03-26T17:51:54Z</dcterms:created>
  <dcterms:modified xsi:type="dcterms:W3CDTF">2025-03-11T22:15:35Z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0x010100BDA1E017B6EC3F4397DA8617428230A5</vt:lpwstr>
  </property>
  <property fmtid="{D5CDD505-2E9C-101B-9397-08002B2CF9AE}" pid="3" name="MediaServiceImageTags">
    <vt:lpwstr/>
  </property>
  <property fmtid="{D5CDD505-2E9C-101B-9397-08002B2CF9AE}" pid="4" name="Order">
    <vt:r8>898900</vt:r8>
  </property>
  <property fmtid="{D5CDD505-2E9C-101B-9397-08002B2CF9AE}" pid="5" name="_ExtendedDescription">
    <vt:lpwstr/>
  </property>
  <property fmtid="{D5CDD505-2E9C-101B-9397-08002B2CF9AE}" pid="6" name="TriggerFlowInfo">
    <vt:lpwstr/>
  </property>
  <property fmtid="{D5CDD505-2E9C-101B-9397-08002B2CF9AE}" pid="7" name="ComplianceAssetId">
    <vt:lpwstr/>
  </property>
</Properties>
</file>